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71" r:id="rId5"/>
    <p:sldId id="260" r:id="rId6"/>
    <p:sldId id="275" r:id="rId7"/>
    <p:sldId id="276" r:id="rId8"/>
    <p:sldId id="263" r:id="rId9"/>
    <p:sldId id="264" r:id="rId10"/>
    <p:sldId id="265" r:id="rId11"/>
    <p:sldId id="269" r:id="rId12"/>
    <p:sldId id="267" r:id="rId13"/>
    <p:sldId id="261" r:id="rId14"/>
    <p:sldId id="277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3626"/>
    <a:srgbClr val="003526"/>
    <a:srgbClr val="115740"/>
    <a:srgbClr val="1157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06" autoAdjust="0"/>
    <p:restoredTop sz="57274" autoAdjust="0"/>
  </p:normalViewPr>
  <p:slideViewPr>
    <p:cSldViewPr snapToGrid="0" snapToObjects="1">
      <p:cViewPr varScale="1">
        <p:scale>
          <a:sx n="62" d="100"/>
          <a:sy n="62" d="100"/>
        </p:scale>
        <p:origin x="2059" y="53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3D79CC-D2FA-4301-800E-732EE522B66B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3116E1-A020-4A84-9B35-4601A52E2FFC}">
      <dgm:prSet phldrT="[Text]" phldr="1"/>
      <dgm:spPr/>
      <dgm:t>
        <a:bodyPr/>
        <a:lstStyle/>
        <a:p>
          <a:endParaRPr lang="en-US" dirty="0"/>
        </a:p>
      </dgm:t>
    </dgm:pt>
    <dgm:pt modelId="{4F3CC99C-C422-4AFD-BEE0-3A30AF20E2BD}" type="parTrans" cxnId="{FCC4DA0E-FB58-47F2-B4C6-A2E24711673E}">
      <dgm:prSet/>
      <dgm:spPr/>
      <dgm:t>
        <a:bodyPr/>
        <a:lstStyle/>
        <a:p>
          <a:endParaRPr lang="en-US"/>
        </a:p>
      </dgm:t>
    </dgm:pt>
    <dgm:pt modelId="{A12A8381-44CE-434C-BF61-4B80B84413BD}" type="sibTrans" cxnId="{FCC4DA0E-FB58-47F2-B4C6-A2E24711673E}">
      <dgm:prSet/>
      <dgm:spPr/>
      <dgm:t>
        <a:bodyPr/>
        <a:lstStyle/>
        <a:p>
          <a:endParaRPr lang="en-US"/>
        </a:p>
      </dgm:t>
    </dgm:pt>
    <dgm:pt modelId="{C25F17F4-9C1D-44C5-9E10-7E0CCEE21139}">
      <dgm:prSet phldrT="[Text]"/>
      <dgm:spPr/>
      <dgm:t>
        <a:bodyPr/>
        <a:lstStyle/>
        <a:p>
          <a:r>
            <a:rPr lang="en-US" dirty="0"/>
            <a:t>What is Stable Diffusion?</a:t>
          </a:r>
        </a:p>
      </dgm:t>
    </dgm:pt>
    <dgm:pt modelId="{A7D4EB8C-8FE4-4495-AE43-FACD5E115995}" type="parTrans" cxnId="{C833676F-E4C0-4581-9D12-14A4DF6F23CC}">
      <dgm:prSet/>
      <dgm:spPr/>
      <dgm:t>
        <a:bodyPr/>
        <a:lstStyle/>
        <a:p>
          <a:endParaRPr lang="en-US"/>
        </a:p>
      </dgm:t>
    </dgm:pt>
    <dgm:pt modelId="{427531DA-C961-46E3-9A2D-A14D09D4EDFC}" type="sibTrans" cxnId="{C833676F-E4C0-4581-9D12-14A4DF6F23CC}">
      <dgm:prSet/>
      <dgm:spPr/>
      <dgm:t>
        <a:bodyPr/>
        <a:lstStyle/>
        <a:p>
          <a:endParaRPr lang="en-US"/>
        </a:p>
      </dgm:t>
    </dgm:pt>
    <dgm:pt modelId="{D4B33228-68BD-4369-8F54-5B886C21BF3D}">
      <dgm:prSet phldrT="[Text]" phldr="1"/>
      <dgm:spPr/>
      <dgm:t>
        <a:bodyPr/>
        <a:lstStyle/>
        <a:p>
          <a:endParaRPr lang="en-US"/>
        </a:p>
      </dgm:t>
    </dgm:pt>
    <dgm:pt modelId="{1B02D303-B95F-4BD9-8FAE-7053119B745F}" type="parTrans" cxnId="{0408147C-4378-4360-805C-580E50D86448}">
      <dgm:prSet/>
      <dgm:spPr/>
      <dgm:t>
        <a:bodyPr/>
        <a:lstStyle/>
        <a:p>
          <a:endParaRPr lang="en-US"/>
        </a:p>
      </dgm:t>
    </dgm:pt>
    <dgm:pt modelId="{1575FEC6-5E0A-4E34-83E1-8BE04D2609C3}" type="sibTrans" cxnId="{0408147C-4378-4360-805C-580E50D86448}">
      <dgm:prSet/>
      <dgm:spPr/>
      <dgm:t>
        <a:bodyPr/>
        <a:lstStyle/>
        <a:p>
          <a:endParaRPr lang="en-US"/>
        </a:p>
      </dgm:t>
    </dgm:pt>
    <dgm:pt modelId="{19CD8B7E-07FD-46EB-8374-EF7C9A7802FA}">
      <dgm:prSet phldrT="[Text]"/>
      <dgm:spPr/>
      <dgm:t>
        <a:bodyPr/>
        <a:lstStyle/>
        <a:p>
          <a:r>
            <a:rPr lang="en-US" dirty="0"/>
            <a:t>Business Opportunity</a:t>
          </a:r>
        </a:p>
      </dgm:t>
    </dgm:pt>
    <dgm:pt modelId="{639E7EAA-B7F5-4EA8-8B5B-986683870F4E}" type="parTrans" cxnId="{4F264404-E3D0-480B-9585-AD7239D5759E}">
      <dgm:prSet/>
      <dgm:spPr/>
      <dgm:t>
        <a:bodyPr/>
        <a:lstStyle/>
        <a:p>
          <a:endParaRPr lang="en-US"/>
        </a:p>
      </dgm:t>
    </dgm:pt>
    <dgm:pt modelId="{462A6385-925A-4476-8772-D09D3AF29470}" type="sibTrans" cxnId="{4F264404-E3D0-480B-9585-AD7239D5759E}">
      <dgm:prSet/>
      <dgm:spPr/>
      <dgm:t>
        <a:bodyPr/>
        <a:lstStyle/>
        <a:p>
          <a:endParaRPr lang="en-US"/>
        </a:p>
      </dgm:t>
    </dgm:pt>
    <dgm:pt modelId="{9554728C-270C-47A8-A2A4-71BBAA7C5D34}">
      <dgm:prSet phldrT="[Text]" phldr="1"/>
      <dgm:spPr/>
      <dgm:t>
        <a:bodyPr/>
        <a:lstStyle/>
        <a:p>
          <a:endParaRPr lang="en-US" dirty="0"/>
        </a:p>
      </dgm:t>
    </dgm:pt>
    <dgm:pt modelId="{8090595E-95DE-448E-BCAC-D9647CD3A7ED}" type="parTrans" cxnId="{52BB6D93-4B78-452B-88C0-7B02898A7214}">
      <dgm:prSet/>
      <dgm:spPr/>
      <dgm:t>
        <a:bodyPr/>
        <a:lstStyle/>
        <a:p>
          <a:endParaRPr lang="en-US"/>
        </a:p>
      </dgm:t>
    </dgm:pt>
    <dgm:pt modelId="{EF6929CB-359D-4FFB-B12A-34A52814E2A3}" type="sibTrans" cxnId="{52BB6D93-4B78-452B-88C0-7B02898A7214}">
      <dgm:prSet/>
      <dgm:spPr/>
      <dgm:t>
        <a:bodyPr/>
        <a:lstStyle/>
        <a:p>
          <a:endParaRPr lang="en-US"/>
        </a:p>
      </dgm:t>
    </dgm:pt>
    <dgm:pt modelId="{867AE855-CAD5-4C93-B712-B13D6CF76730}">
      <dgm:prSet phldrT="[Text]"/>
      <dgm:spPr/>
      <dgm:t>
        <a:bodyPr/>
        <a:lstStyle/>
        <a:p>
          <a:r>
            <a:rPr lang="en-US" dirty="0"/>
            <a:t>What’s Next?</a:t>
          </a:r>
        </a:p>
      </dgm:t>
    </dgm:pt>
    <dgm:pt modelId="{1D2CBC54-737F-414A-AE35-F0E4D1F56ED4}" type="parTrans" cxnId="{5ECA6A0E-7FCB-4A97-BECE-11332A814226}">
      <dgm:prSet/>
      <dgm:spPr/>
      <dgm:t>
        <a:bodyPr/>
        <a:lstStyle/>
        <a:p>
          <a:endParaRPr lang="en-US"/>
        </a:p>
      </dgm:t>
    </dgm:pt>
    <dgm:pt modelId="{84DF7E9A-54AD-47FC-8FEF-2E52BFD6CCF5}" type="sibTrans" cxnId="{5ECA6A0E-7FCB-4A97-BECE-11332A814226}">
      <dgm:prSet/>
      <dgm:spPr/>
      <dgm:t>
        <a:bodyPr/>
        <a:lstStyle/>
        <a:p>
          <a:endParaRPr lang="en-US"/>
        </a:p>
      </dgm:t>
    </dgm:pt>
    <dgm:pt modelId="{D8710B93-A519-4046-9F86-F1BFE435FD0F}">
      <dgm:prSet/>
      <dgm:spPr/>
      <dgm:t>
        <a:bodyPr/>
        <a:lstStyle/>
        <a:p>
          <a:endParaRPr lang="en-US"/>
        </a:p>
      </dgm:t>
    </dgm:pt>
    <dgm:pt modelId="{79A93000-8585-46E3-B386-30206B7D6C2F}" type="parTrans" cxnId="{28A28324-3210-4049-930A-766E19181133}">
      <dgm:prSet/>
      <dgm:spPr/>
      <dgm:t>
        <a:bodyPr/>
        <a:lstStyle/>
        <a:p>
          <a:endParaRPr lang="en-US"/>
        </a:p>
      </dgm:t>
    </dgm:pt>
    <dgm:pt modelId="{AF1CEB5D-E8D1-4079-BD9D-8122CEC1D758}" type="sibTrans" cxnId="{28A28324-3210-4049-930A-766E19181133}">
      <dgm:prSet/>
      <dgm:spPr/>
      <dgm:t>
        <a:bodyPr/>
        <a:lstStyle/>
        <a:p>
          <a:endParaRPr lang="en-US"/>
        </a:p>
      </dgm:t>
    </dgm:pt>
    <dgm:pt modelId="{D4B13C13-F162-4B7E-9A74-D62755AA7677}">
      <dgm:prSet/>
      <dgm:spPr/>
      <dgm:t>
        <a:bodyPr/>
        <a:lstStyle/>
        <a:p>
          <a:endParaRPr lang="en-US"/>
        </a:p>
      </dgm:t>
    </dgm:pt>
    <dgm:pt modelId="{8F18AFB1-9DA1-4F25-8461-A9B438DE0370}" type="parTrans" cxnId="{DD78C1FC-7886-4AE1-856A-517AA2B54D67}">
      <dgm:prSet/>
      <dgm:spPr/>
      <dgm:t>
        <a:bodyPr/>
        <a:lstStyle/>
        <a:p>
          <a:endParaRPr lang="en-US"/>
        </a:p>
      </dgm:t>
    </dgm:pt>
    <dgm:pt modelId="{360AD882-7115-4FC2-ADE4-516E8E4F31CA}" type="sibTrans" cxnId="{DD78C1FC-7886-4AE1-856A-517AA2B54D67}">
      <dgm:prSet/>
      <dgm:spPr/>
      <dgm:t>
        <a:bodyPr/>
        <a:lstStyle/>
        <a:p>
          <a:endParaRPr lang="en-US"/>
        </a:p>
      </dgm:t>
    </dgm:pt>
    <dgm:pt modelId="{8F4DE57B-918F-4587-8B7C-BB95754CF02D}">
      <dgm:prSet/>
      <dgm:spPr/>
      <dgm:t>
        <a:bodyPr/>
        <a:lstStyle/>
        <a:p>
          <a:endParaRPr lang="en-US"/>
        </a:p>
      </dgm:t>
    </dgm:pt>
    <dgm:pt modelId="{D388C7E6-1EE5-407C-BCC6-AFEAF5DD6E13}" type="parTrans" cxnId="{7D9E70EB-B378-476C-8242-43D381836BC7}">
      <dgm:prSet/>
      <dgm:spPr/>
      <dgm:t>
        <a:bodyPr/>
        <a:lstStyle/>
        <a:p>
          <a:endParaRPr lang="en-US"/>
        </a:p>
      </dgm:t>
    </dgm:pt>
    <dgm:pt modelId="{8E8C9A9B-7AC0-4A9C-970D-6C570EAC37BC}" type="sibTrans" cxnId="{7D9E70EB-B378-476C-8242-43D381836BC7}">
      <dgm:prSet/>
      <dgm:spPr/>
      <dgm:t>
        <a:bodyPr/>
        <a:lstStyle/>
        <a:p>
          <a:endParaRPr lang="en-US"/>
        </a:p>
      </dgm:t>
    </dgm:pt>
    <dgm:pt modelId="{EE068393-C4D1-4B78-A728-1A6703212020}">
      <dgm:prSet/>
      <dgm:spPr/>
      <dgm:t>
        <a:bodyPr/>
        <a:lstStyle/>
        <a:p>
          <a:r>
            <a:rPr lang="en-US" dirty="0"/>
            <a:t>Research</a:t>
          </a:r>
        </a:p>
      </dgm:t>
    </dgm:pt>
    <dgm:pt modelId="{A261055F-4A11-454B-AA30-F7DBC0CAA4EE}" type="parTrans" cxnId="{E2FC2595-F341-4B47-8290-6DE55566B88A}">
      <dgm:prSet/>
      <dgm:spPr/>
      <dgm:t>
        <a:bodyPr/>
        <a:lstStyle/>
        <a:p>
          <a:endParaRPr lang="en-US"/>
        </a:p>
      </dgm:t>
    </dgm:pt>
    <dgm:pt modelId="{DF978937-9DD8-4719-9B4B-637AE01107B5}" type="sibTrans" cxnId="{E2FC2595-F341-4B47-8290-6DE55566B88A}">
      <dgm:prSet/>
      <dgm:spPr/>
      <dgm:t>
        <a:bodyPr/>
        <a:lstStyle/>
        <a:p>
          <a:endParaRPr lang="en-US"/>
        </a:p>
      </dgm:t>
    </dgm:pt>
    <dgm:pt modelId="{E491D300-5007-42D0-BA0E-8B157C54AC8A}">
      <dgm:prSet/>
      <dgm:spPr/>
      <dgm:t>
        <a:bodyPr/>
        <a:lstStyle/>
        <a:p>
          <a:r>
            <a:rPr lang="en-US" dirty="0"/>
            <a:t>Coding Demonstration</a:t>
          </a:r>
        </a:p>
      </dgm:t>
    </dgm:pt>
    <dgm:pt modelId="{D53FA191-DB5D-46C5-B849-C3781DE1B0DE}" type="parTrans" cxnId="{73CA0699-5791-4861-920B-D01D777247FD}">
      <dgm:prSet/>
      <dgm:spPr/>
      <dgm:t>
        <a:bodyPr/>
        <a:lstStyle/>
        <a:p>
          <a:endParaRPr lang="en-US"/>
        </a:p>
      </dgm:t>
    </dgm:pt>
    <dgm:pt modelId="{763C443E-E185-4504-AC98-C29E63E600B5}" type="sibTrans" cxnId="{73CA0699-5791-4861-920B-D01D777247FD}">
      <dgm:prSet/>
      <dgm:spPr/>
      <dgm:t>
        <a:bodyPr/>
        <a:lstStyle/>
        <a:p>
          <a:endParaRPr lang="en-US"/>
        </a:p>
      </dgm:t>
    </dgm:pt>
    <dgm:pt modelId="{FC7DECBC-8795-45AA-91B7-A5533AE77902}">
      <dgm:prSet/>
      <dgm:spPr/>
      <dgm:t>
        <a:bodyPr/>
        <a:lstStyle/>
        <a:p>
          <a:r>
            <a:rPr lang="en-US" dirty="0"/>
            <a:t>Ethical Concerns</a:t>
          </a:r>
        </a:p>
      </dgm:t>
    </dgm:pt>
    <dgm:pt modelId="{8FD20B64-2BF4-4CC6-B43F-04A808DBF40F}" type="parTrans" cxnId="{97E48611-0363-407F-94C7-E764B0E98153}">
      <dgm:prSet/>
      <dgm:spPr/>
      <dgm:t>
        <a:bodyPr/>
        <a:lstStyle/>
        <a:p>
          <a:endParaRPr lang="en-US"/>
        </a:p>
      </dgm:t>
    </dgm:pt>
    <dgm:pt modelId="{CFF66D92-0BF4-4016-92A3-27E5711F05DE}" type="sibTrans" cxnId="{97E48611-0363-407F-94C7-E764B0E98153}">
      <dgm:prSet/>
      <dgm:spPr/>
      <dgm:t>
        <a:bodyPr/>
        <a:lstStyle/>
        <a:p>
          <a:endParaRPr lang="en-US"/>
        </a:p>
      </dgm:t>
    </dgm:pt>
    <dgm:pt modelId="{DA4A60E3-065E-4B57-B16C-0D4AA8976A6D}" type="pres">
      <dgm:prSet presAssocID="{A63D79CC-D2FA-4301-800E-732EE522B66B}" presName="linearFlow" presStyleCnt="0">
        <dgm:presLayoutVars>
          <dgm:dir/>
          <dgm:animLvl val="lvl"/>
          <dgm:resizeHandles val="exact"/>
        </dgm:presLayoutVars>
      </dgm:prSet>
      <dgm:spPr/>
    </dgm:pt>
    <dgm:pt modelId="{1D2E6E4C-8ADA-4EE5-8222-F3F2852F4ED2}" type="pres">
      <dgm:prSet presAssocID="{BF3116E1-A020-4A84-9B35-4601A52E2FFC}" presName="composite" presStyleCnt="0"/>
      <dgm:spPr/>
    </dgm:pt>
    <dgm:pt modelId="{7F47282F-129C-48EC-A644-E489EEC2E7D5}" type="pres">
      <dgm:prSet presAssocID="{BF3116E1-A020-4A84-9B35-4601A52E2FFC}" presName="parentText" presStyleLbl="alignNode1" presStyleIdx="0" presStyleCnt="6">
        <dgm:presLayoutVars>
          <dgm:chMax val="1"/>
          <dgm:bulletEnabled val="1"/>
        </dgm:presLayoutVars>
      </dgm:prSet>
      <dgm:spPr/>
    </dgm:pt>
    <dgm:pt modelId="{DFC7090D-0FAD-4F55-8EC6-C46C050E19FC}" type="pres">
      <dgm:prSet presAssocID="{BF3116E1-A020-4A84-9B35-4601A52E2FFC}" presName="descendantText" presStyleLbl="alignAcc1" presStyleIdx="0" presStyleCnt="6" custLinFactY="-33615" custLinFactNeighborX="0" custLinFactNeighborY="-100000">
        <dgm:presLayoutVars>
          <dgm:bulletEnabled val="1"/>
        </dgm:presLayoutVars>
      </dgm:prSet>
      <dgm:spPr/>
    </dgm:pt>
    <dgm:pt modelId="{E932C2B7-996F-44A5-AD02-6A14FCEC3AFD}" type="pres">
      <dgm:prSet presAssocID="{A12A8381-44CE-434C-BF61-4B80B84413BD}" presName="sp" presStyleCnt="0"/>
      <dgm:spPr/>
    </dgm:pt>
    <dgm:pt modelId="{7CA2DAD6-D359-45F0-961F-0E047C91B2E6}" type="pres">
      <dgm:prSet presAssocID="{D4B33228-68BD-4369-8F54-5B886C21BF3D}" presName="composite" presStyleCnt="0"/>
      <dgm:spPr/>
    </dgm:pt>
    <dgm:pt modelId="{C4E591FA-E13E-4F00-A1E6-7F52E26EE7DE}" type="pres">
      <dgm:prSet presAssocID="{D4B33228-68BD-4369-8F54-5B886C21BF3D}" presName="parentText" presStyleLbl="alignNode1" presStyleIdx="1" presStyleCnt="6">
        <dgm:presLayoutVars>
          <dgm:chMax val="1"/>
          <dgm:bulletEnabled val="1"/>
        </dgm:presLayoutVars>
      </dgm:prSet>
      <dgm:spPr/>
    </dgm:pt>
    <dgm:pt modelId="{6C9A7ABC-CF0F-485C-8647-0F2CAFB8D101}" type="pres">
      <dgm:prSet presAssocID="{D4B33228-68BD-4369-8F54-5B886C21BF3D}" presName="descendantText" presStyleLbl="alignAcc1" presStyleIdx="1" presStyleCnt="6">
        <dgm:presLayoutVars>
          <dgm:bulletEnabled val="1"/>
        </dgm:presLayoutVars>
      </dgm:prSet>
      <dgm:spPr/>
    </dgm:pt>
    <dgm:pt modelId="{87A2607A-96B3-461D-ACFA-98611B5F319A}" type="pres">
      <dgm:prSet presAssocID="{1575FEC6-5E0A-4E34-83E1-8BE04D2609C3}" presName="sp" presStyleCnt="0"/>
      <dgm:spPr/>
    </dgm:pt>
    <dgm:pt modelId="{EDAD02C9-5FB2-464E-8D9A-2610C26E38B8}" type="pres">
      <dgm:prSet presAssocID="{D4B13C13-F162-4B7E-9A74-D62755AA7677}" presName="composite" presStyleCnt="0"/>
      <dgm:spPr/>
    </dgm:pt>
    <dgm:pt modelId="{30A3EF28-95E5-44F1-B37E-22B1484C4B62}" type="pres">
      <dgm:prSet presAssocID="{D4B13C13-F162-4B7E-9A74-D62755AA7677}" presName="parentText" presStyleLbl="alignNode1" presStyleIdx="2" presStyleCnt="6">
        <dgm:presLayoutVars>
          <dgm:chMax val="1"/>
          <dgm:bulletEnabled val="1"/>
        </dgm:presLayoutVars>
      </dgm:prSet>
      <dgm:spPr/>
    </dgm:pt>
    <dgm:pt modelId="{FBB73340-4A5A-40F0-BEF0-3812F92AA892}" type="pres">
      <dgm:prSet presAssocID="{D4B13C13-F162-4B7E-9A74-D62755AA7677}" presName="descendantText" presStyleLbl="alignAcc1" presStyleIdx="2" presStyleCnt="6">
        <dgm:presLayoutVars>
          <dgm:bulletEnabled val="1"/>
        </dgm:presLayoutVars>
      </dgm:prSet>
      <dgm:spPr/>
    </dgm:pt>
    <dgm:pt modelId="{3A322BB0-0E64-4C81-A06F-7A07FAF7C1D1}" type="pres">
      <dgm:prSet presAssocID="{360AD882-7115-4FC2-ADE4-516E8E4F31CA}" presName="sp" presStyleCnt="0"/>
      <dgm:spPr/>
    </dgm:pt>
    <dgm:pt modelId="{BD3BE294-A2F7-441B-83AF-FC6A9FC67422}" type="pres">
      <dgm:prSet presAssocID="{8F4DE57B-918F-4587-8B7C-BB95754CF02D}" presName="composite" presStyleCnt="0"/>
      <dgm:spPr/>
    </dgm:pt>
    <dgm:pt modelId="{9C2E79EB-492F-4A40-B197-60D7360FAD19}" type="pres">
      <dgm:prSet presAssocID="{8F4DE57B-918F-4587-8B7C-BB95754CF02D}" presName="parentText" presStyleLbl="alignNode1" presStyleIdx="3" presStyleCnt="6">
        <dgm:presLayoutVars>
          <dgm:chMax val="1"/>
          <dgm:bulletEnabled val="1"/>
        </dgm:presLayoutVars>
      </dgm:prSet>
      <dgm:spPr/>
    </dgm:pt>
    <dgm:pt modelId="{B5A68281-37C7-4F39-8067-772AF477830D}" type="pres">
      <dgm:prSet presAssocID="{8F4DE57B-918F-4587-8B7C-BB95754CF02D}" presName="descendantText" presStyleLbl="alignAcc1" presStyleIdx="3" presStyleCnt="6">
        <dgm:presLayoutVars>
          <dgm:bulletEnabled val="1"/>
        </dgm:presLayoutVars>
      </dgm:prSet>
      <dgm:spPr/>
    </dgm:pt>
    <dgm:pt modelId="{8CF3454A-2ACC-4280-8623-469AEEF15B1C}" type="pres">
      <dgm:prSet presAssocID="{8E8C9A9B-7AC0-4A9C-970D-6C570EAC37BC}" presName="sp" presStyleCnt="0"/>
      <dgm:spPr/>
    </dgm:pt>
    <dgm:pt modelId="{D198E085-51C2-4E0B-8D49-E217AF9860E8}" type="pres">
      <dgm:prSet presAssocID="{D8710B93-A519-4046-9F86-F1BFE435FD0F}" presName="composite" presStyleCnt="0"/>
      <dgm:spPr/>
    </dgm:pt>
    <dgm:pt modelId="{769B7632-05A1-49CE-9FE6-4093788F8F6C}" type="pres">
      <dgm:prSet presAssocID="{D8710B93-A519-4046-9F86-F1BFE435FD0F}" presName="parentText" presStyleLbl="alignNode1" presStyleIdx="4" presStyleCnt="6">
        <dgm:presLayoutVars>
          <dgm:chMax val="1"/>
          <dgm:bulletEnabled val="1"/>
        </dgm:presLayoutVars>
      </dgm:prSet>
      <dgm:spPr/>
    </dgm:pt>
    <dgm:pt modelId="{1A5E3267-E987-4404-8C1A-DDCDA91872F3}" type="pres">
      <dgm:prSet presAssocID="{D8710B93-A519-4046-9F86-F1BFE435FD0F}" presName="descendantText" presStyleLbl="alignAcc1" presStyleIdx="4" presStyleCnt="6">
        <dgm:presLayoutVars>
          <dgm:bulletEnabled val="1"/>
        </dgm:presLayoutVars>
      </dgm:prSet>
      <dgm:spPr/>
    </dgm:pt>
    <dgm:pt modelId="{4B634AEC-D1C0-4C14-B6B3-1C76A03AFECD}" type="pres">
      <dgm:prSet presAssocID="{AF1CEB5D-E8D1-4079-BD9D-8122CEC1D758}" presName="sp" presStyleCnt="0"/>
      <dgm:spPr/>
    </dgm:pt>
    <dgm:pt modelId="{7975D0D1-210A-4D63-8562-AECEFB1AFDF9}" type="pres">
      <dgm:prSet presAssocID="{9554728C-270C-47A8-A2A4-71BBAA7C5D34}" presName="composite" presStyleCnt="0"/>
      <dgm:spPr/>
    </dgm:pt>
    <dgm:pt modelId="{0B8342D1-FB2C-41CA-9163-1EFEA25BA27B}" type="pres">
      <dgm:prSet presAssocID="{9554728C-270C-47A8-A2A4-71BBAA7C5D34}" presName="parentText" presStyleLbl="alignNode1" presStyleIdx="5" presStyleCnt="6">
        <dgm:presLayoutVars>
          <dgm:chMax val="1"/>
          <dgm:bulletEnabled val="1"/>
        </dgm:presLayoutVars>
      </dgm:prSet>
      <dgm:spPr/>
    </dgm:pt>
    <dgm:pt modelId="{91BC4CD2-381E-4673-959C-A897889AD6AF}" type="pres">
      <dgm:prSet presAssocID="{9554728C-270C-47A8-A2A4-71BBAA7C5D34}" presName="descendantText" presStyleLbl="alignAcc1" presStyleIdx="5" presStyleCnt="6">
        <dgm:presLayoutVars>
          <dgm:bulletEnabled val="1"/>
        </dgm:presLayoutVars>
      </dgm:prSet>
      <dgm:spPr/>
    </dgm:pt>
  </dgm:ptLst>
  <dgm:cxnLst>
    <dgm:cxn modelId="{4F264404-E3D0-480B-9585-AD7239D5759E}" srcId="{D4B33228-68BD-4369-8F54-5B886C21BF3D}" destId="{19CD8B7E-07FD-46EB-8374-EF7C9A7802FA}" srcOrd="0" destOrd="0" parTransId="{639E7EAA-B7F5-4EA8-8B5B-986683870F4E}" sibTransId="{462A6385-925A-4476-8772-D09D3AF29470}"/>
    <dgm:cxn modelId="{5ECA6A0E-7FCB-4A97-BECE-11332A814226}" srcId="{9554728C-270C-47A8-A2A4-71BBAA7C5D34}" destId="{867AE855-CAD5-4C93-B712-B13D6CF76730}" srcOrd="0" destOrd="0" parTransId="{1D2CBC54-737F-414A-AE35-F0E4D1F56ED4}" sibTransId="{84DF7E9A-54AD-47FC-8FEF-2E52BFD6CCF5}"/>
    <dgm:cxn modelId="{FCC4DA0E-FB58-47F2-B4C6-A2E24711673E}" srcId="{A63D79CC-D2FA-4301-800E-732EE522B66B}" destId="{BF3116E1-A020-4A84-9B35-4601A52E2FFC}" srcOrd="0" destOrd="0" parTransId="{4F3CC99C-C422-4AFD-BEE0-3A30AF20E2BD}" sibTransId="{A12A8381-44CE-434C-BF61-4B80B84413BD}"/>
    <dgm:cxn modelId="{97E48611-0363-407F-94C7-E764B0E98153}" srcId="{D8710B93-A519-4046-9F86-F1BFE435FD0F}" destId="{FC7DECBC-8795-45AA-91B7-A5533AE77902}" srcOrd="0" destOrd="0" parTransId="{8FD20B64-2BF4-4CC6-B43F-04A808DBF40F}" sibTransId="{CFF66D92-0BF4-4016-92A3-27E5711F05DE}"/>
    <dgm:cxn modelId="{28A28324-3210-4049-930A-766E19181133}" srcId="{A63D79CC-D2FA-4301-800E-732EE522B66B}" destId="{D8710B93-A519-4046-9F86-F1BFE435FD0F}" srcOrd="4" destOrd="0" parTransId="{79A93000-8585-46E3-B386-30206B7D6C2F}" sibTransId="{AF1CEB5D-E8D1-4079-BD9D-8122CEC1D758}"/>
    <dgm:cxn modelId="{3162462A-FF4E-4970-8526-52C20357E0C5}" type="presOf" srcId="{867AE855-CAD5-4C93-B712-B13D6CF76730}" destId="{91BC4CD2-381E-4673-959C-A897889AD6AF}" srcOrd="0" destOrd="0" presId="urn:microsoft.com/office/officeart/2005/8/layout/chevron2"/>
    <dgm:cxn modelId="{43341436-1F05-4801-87AB-9E10C495DCF3}" type="presOf" srcId="{A63D79CC-D2FA-4301-800E-732EE522B66B}" destId="{DA4A60E3-065E-4B57-B16C-0D4AA8976A6D}" srcOrd="0" destOrd="0" presId="urn:microsoft.com/office/officeart/2005/8/layout/chevron2"/>
    <dgm:cxn modelId="{E43B394B-4CE3-4DDD-B75B-E51139BB54A3}" type="presOf" srcId="{D4B13C13-F162-4B7E-9A74-D62755AA7677}" destId="{30A3EF28-95E5-44F1-B37E-22B1484C4B62}" srcOrd="0" destOrd="0" presId="urn:microsoft.com/office/officeart/2005/8/layout/chevron2"/>
    <dgm:cxn modelId="{C833676F-E4C0-4581-9D12-14A4DF6F23CC}" srcId="{BF3116E1-A020-4A84-9B35-4601A52E2FFC}" destId="{C25F17F4-9C1D-44C5-9E10-7E0CCEE21139}" srcOrd="0" destOrd="0" parTransId="{A7D4EB8C-8FE4-4495-AE43-FACD5E115995}" sibTransId="{427531DA-C961-46E3-9A2D-A14D09D4EDFC}"/>
    <dgm:cxn modelId="{14EEF56F-2B23-421B-971F-D774D142DFD3}" type="presOf" srcId="{D4B33228-68BD-4369-8F54-5B886C21BF3D}" destId="{C4E591FA-E13E-4F00-A1E6-7F52E26EE7DE}" srcOrd="0" destOrd="0" presId="urn:microsoft.com/office/officeart/2005/8/layout/chevron2"/>
    <dgm:cxn modelId="{BAFB0570-04C8-441D-95E6-5345226ACBAD}" type="presOf" srcId="{BF3116E1-A020-4A84-9B35-4601A52E2FFC}" destId="{7F47282F-129C-48EC-A644-E489EEC2E7D5}" srcOrd="0" destOrd="0" presId="urn:microsoft.com/office/officeart/2005/8/layout/chevron2"/>
    <dgm:cxn modelId="{376A1957-D54B-4630-B675-359D3F16A65D}" type="presOf" srcId="{9554728C-270C-47A8-A2A4-71BBAA7C5D34}" destId="{0B8342D1-FB2C-41CA-9163-1EFEA25BA27B}" srcOrd="0" destOrd="0" presId="urn:microsoft.com/office/officeart/2005/8/layout/chevron2"/>
    <dgm:cxn modelId="{934A4477-2572-4993-A7E3-1C2C52D39269}" type="presOf" srcId="{EE068393-C4D1-4B78-A728-1A6703212020}" destId="{FBB73340-4A5A-40F0-BEF0-3812F92AA892}" srcOrd="0" destOrd="0" presId="urn:microsoft.com/office/officeart/2005/8/layout/chevron2"/>
    <dgm:cxn modelId="{0408147C-4378-4360-805C-580E50D86448}" srcId="{A63D79CC-D2FA-4301-800E-732EE522B66B}" destId="{D4B33228-68BD-4369-8F54-5B886C21BF3D}" srcOrd="1" destOrd="0" parTransId="{1B02D303-B95F-4BD9-8FAE-7053119B745F}" sibTransId="{1575FEC6-5E0A-4E34-83E1-8BE04D2609C3}"/>
    <dgm:cxn modelId="{02084486-4460-4519-9042-9A75DADF1291}" type="presOf" srcId="{C25F17F4-9C1D-44C5-9E10-7E0CCEE21139}" destId="{DFC7090D-0FAD-4F55-8EC6-C46C050E19FC}" srcOrd="0" destOrd="0" presId="urn:microsoft.com/office/officeart/2005/8/layout/chevron2"/>
    <dgm:cxn modelId="{52BB6D93-4B78-452B-88C0-7B02898A7214}" srcId="{A63D79CC-D2FA-4301-800E-732EE522B66B}" destId="{9554728C-270C-47A8-A2A4-71BBAA7C5D34}" srcOrd="5" destOrd="0" parTransId="{8090595E-95DE-448E-BCAC-D9647CD3A7ED}" sibTransId="{EF6929CB-359D-4FFB-B12A-34A52814E2A3}"/>
    <dgm:cxn modelId="{E2FC2595-F341-4B47-8290-6DE55566B88A}" srcId="{D4B13C13-F162-4B7E-9A74-D62755AA7677}" destId="{EE068393-C4D1-4B78-A728-1A6703212020}" srcOrd="0" destOrd="0" parTransId="{A261055F-4A11-454B-AA30-F7DBC0CAA4EE}" sibTransId="{DF978937-9DD8-4719-9B4B-637AE01107B5}"/>
    <dgm:cxn modelId="{73CA0699-5791-4861-920B-D01D777247FD}" srcId="{8F4DE57B-918F-4587-8B7C-BB95754CF02D}" destId="{E491D300-5007-42D0-BA0E-8B157C54AC8A}" srcOrd="0" destOrd="0" parTransId="{D53FA191-DB5D-46C5-B849-C3781DE1B0DE}" sibTransId="{763C443E-E185-4504-AC98-C29E63E600B5}"/>
    <dgm:cxn modelId="{1B333AB5-4EC7-4472-9B5B-E27C4C5123B7}" type="presOf" srcId="{FC7DECBC-8795-45AA-91B7-A5533AE77902}" destId="{1A5E3267-E987-4404-8C1A-DDCDA91872F3}" srcOrd="0" destOrd="0" presId="urn:microsoft.com/office/officeart/2005/8/layout/chevron2"/>
    <dgm:cxn modelId="{714879D2-19A5-45FE-BEBA-73B918378B77}" type="presOf" srcId="{8F4DE57B-918F-4587-8B7C-BB95754CF02D}" destId="{9C2E79EB-492F-4A40-B197-60D7360FAD19}" srcOrd="0" destOrd="0" presId="urn:microsoft.com/office/officeart/2005/8/layout/chevron2"/>
    <dgm:cxn modelId="{ABAD42E5-0B93-47DC-B464-B926C604E74F}" type="presOf" srcId="{D8710B93-A519-4046-9F86-F1BFE435FD0F}" destId="{769B7632-05A1-49CE-9FE6-4093788F8F6C}" srcOrd="0" destOrd="0" presId="urn:microsoft.com/office/officeart/2005/8/layout/chevron2"/>
    <dgm:cxn modelId="{7D9E70EB-B378-476C-8242-43D381836BC7}" srcId="{A63D79CC-D2FA-4301-800E-732EE522B66B}" destId="{8F4DE57B-918F-4587-8B7C-BB95754CF02D}" srcOrd="3" destOrd="0" parTransId="{D388C7E6-1EE5-407C-BCC6-AFEAF5DD6E13}" sibTransId="{8E8C9A9B-7AC0-4A9C-970D-6C570EAC37BC}"/>
    <dgm:cxn modelId="{E5A0D8F9-E505-4D9E-B7FF-454BC103ED39}" type="presOf" srcId="{19CD8B7E-07FD-46EB-8374-EF7C9A7802FA}" destId="{6C9A7ABC-CF0F-485C-8647-0F2CAFB8D101}" srcOrd="0" destOrd="0" presId="urn:microsoft.com/office/officeart/2005/8/layout/chevron2"/>
    <dgm:cxn modelId="{DD78C1FC-7886-4AE1-856A-517AA2B54D67}" srcId="{A63D79CC-D2FA-4301-800E-732EE522B66B}" destId="{D4B13C13-F162-4B7E-9A74-D62755AA7677}" srcOrd="2" destOrd="0" parTransId="{8F18AFB1-9DA1-4F25-8461-A9B438DE0370}" sibTransId="{360AD882-7115-4FC2-ADE4-516E8E4F31CA}"/>
    <dgm:cxn modelId="{5ECC2BFF-F71E-4558-8D63-BD5D2ADBFF7D}" type="presOf" srcId="{E491D300-5007-42D0-BA0E-8B157C54AC8A}" destId="{B5A68281-37C7-4F39-8067-772AF477830D}" srcOrd="0" destOrd="0" presId="urn:microsoft.com/office/officeart/2005/8/layout/chevron2"/>
    <dgm:cxn modelId="{820182F3-019A-4A87-B54B-BDD710D3D108}" type="presParOf" srcId="{DA4A60E3-065E-4B57-B16C-0D4AA8976A6D}" destId="{1D2E6E4C-8ADA-4EE5-8222-F3F2852F4ED2}" srcOrd="0" destOrd="0" presId="urn:microsoft.com/office/officeart/2005/8/layout/chevron2"/>
    <dgm:cxn modelId="{D968D3D5-C89D-4C58-86F5-F7D4172078F8}" type="presParOf" srcId="{1D2E6E4C-8ADA-4EE5-8222-F3F2852F4ED2}" destId="{7F47282F-129C-48EC-A644-E489EEC2E7D5}" srcOrd="0" destOrd="0" presId="urn:microsoft.com/office/officeart/2005/8/layout/chevron2"/>
    <dgm:cxn modelId="{C9924941-E5B7-4FCB-ADB9-26B2091C3483}" type="presParOf" srcId="{1D2E6E4C-8ADA-4EE5-8222-F3F2852F4ED2}" destId="{DFC7090D-0FAD-4F55-8EC6-C46C050E19FC}" srcOrd="1" destOrd="0" presId="urn:microsoft.com/office/officeart/2005/8/layout/chevron2"/>
    <dgm:cxn modelId="{22077FB7-FF5D-40C7-84F0-08B5CD5FD84E}" type="presParOf" srcId="{DA4A60E3-065E-4B57-B16C-0D4AA8976A6D}" destId="{E932C2B7-996F-44A5-AD02-6A14FCEC3AFD}" srcOrd="1" destOrd="0" presId="urn:microsoft.com/office/officeart/2005/8/layout/chevron2"/>
    <dgm:cxn modelId="{ED40BE96-D3D1-48F0-9704-B111B2A711EB}" type="presParOf" srcId="{DA4A60E3-065E-4B57-B16C-0D4AA8976A6D}" destId="{7CA2DAD6-D359-45F0-961F-0E047C91B2E6}" srcOrd="2" destOrd="0" presId="urn:microsoft.com/office/officeart/2005/8/layout/chevron2"/>
    <dgm:cxn modelId="{28D8CF85-EE7A-452E-9FC9-6F97935E98F8}" type="presParOf" srcId="{7CA2DAD6-D359-45F0-961F-0E047C91B2E6}" destId="{C4E591FA-E13E-4F00-A1E6-7F52E26EE7DE}" srcOrd="0" destOrd="0" presId="urn:microsoft.com/office/officeart/2005/8/layout/chevron2"/>
    <dgm:cxn modelId="{B5850853-B8A3-47F5-9D49-A4826747E6D8}" type="presParOf" srcId="{7CA2DAD6-D359-45F0-961F-0E047C91B2E6}" destId="{6C9A7ABC-CF0F-485C-8647-0F2CAFB8D101}" srcOrd="1" destOrd="0" presId="urn:microsoft.com/office/officeart/2005/8/layout/chevron2"/>
    <dgm:cxn modelId="{94B917C5-557D-41F7-8198-72A210284005}" type="presParOf" srcId="{DA4A60E3-065E-4B57-B16C-0D4AA8976A6D}" destId="{87A2607A-96B3-461D-ACFA-98611B5F319A}" srcOrd="3" destOrd="0" presId="urn:microsoft.com/office/officeart/2005/8/layout/chevron2"/>
    <dgm:cxn modelId="{AA88F277-6EF2-4D7B-AC38-95F7524A4279}" type="presParOf" srcId="{DA4A60E3-065E-4B57-B16C-0D4AA8976A6D}" destId="{EDAD02C9-5FB2-464E-8D9A-2610C26E38B8}" srcOrd="4" destOrd="0" presId="urn:microsoft.com/office/officeart/2005/8/layout/chevron2"/>
    <dgm:cxn modelId="{8425626C-B650-481B-81C9-BA521AAA1B34}" type="presParOf" srcId="{EDAD02C9-5FB2-464E-8D9A-2610C26E38B8}" destId="{30A3EF28-95E5-44F1-B37E-22B1484C4B62}" srcOrd="0" destOrd="0" presId="urn:microsoft.com/office/officeart/2005/8/layout/chevron2"/>
    <dgm:cxn modelId="{4CAC6028-30C2-4479-8F32-E0FFED262246}" type="presParOf" srcId="{EDAD02C9-5FB2-464E-8D9A-2610C26E38B8}" destId="{FBB73340-4A5A-40F0-BEF0-3812F92AA892}" srcOrd="1" destOrd="0" presId="urn:microsoft.com/office/officeart/2005/8/layout/chevron2"/>
    <dgm:cxn modelId="{D0DCCB85-4762-4249-A10A-9E48FBBAE334}" type="presParOf" srcId="{DA4A60E3-065E-4B57-B16C-0D4AA8976A6D}" destId="{3A322BB0-0E64-4C81-A06F-7A07FAF7C1D1}" srcOrd="5" destOrd="0" presId="urn:microsoft.com/office/officeart/2005/8/layout/chevron2"/>
    <dgm:cxn modelId="{7CC174D1-4235-4A65-ABD2-DD427181D3F7}" type="presParOf" srcId="{DA4A60E3-065E-4B57-B16C-0D4AA8976A6D}" destId="{BD3BE294-A2F7-441B-83AF-FC6A9FC67422}" srcOrd="6" destOrd="0" presId="urn:microsoft.com/office/officeart/2005/8/layout/chevron2"/>
    <dgm:cxn modelId="{0C30AD1D-426A-4179-B949-6816BCC015D1}" type="presParOf" srcId="{BD3BE294-A2F7-441B-83AF-FC6A9FC67422}" destId="{9C2E79EB-492F-4A40-B197-60D7360FAD19}" srcOrd="0" destOrd="0" presId="urn:microsoft.com/office/officeart/2005/8/layout/chevron2"/>
    <dgm:cxn modelId="{F0C0A9F1-5441-4FA6-99C1-7D96EB161BC3}" type="presParOf" srcId="{BD3BE294-A2F7-441B-83AF-FC6A9FC67422}" destId="{B5A68281-37C7-4F39-8067-772AF477830D}" srcOrd="1" destOrd="0" presId="urn:microsoft.com/office/officeart/2005/8/layout/chevron2"/>
    <dgm:cxn modelId="{661973F8-046B-470B-ABC5-63794729B5B4}" type="presParOf" srcId="{DA4A60E3-065E-4B57-B16C-0D4AA8976A6D}" destId="{8CF3454A-2ACC-4280-8623-469AEEF15B1C}" srcOrd="7" destOrd="0" presId="urn:microsoft.com/office/officeart/2005/8/layout/chevron2"/>
    <dgm:cxn modelId="{D23C6A87-1875-4427-B0F2-3B515D953E2D}" type="presParOf" srcId="{DA4A60E3-065E-4B57-B16C-0D4AA8976A6D}" destId="{D198E085-51C2-4E0B-8D49-E217AF9860E8}" srcOrd="8" destOrd="0" presId="urn:microsoft.com/office/officeart/2005/8/layout/chevron2"/>
    <dgm:cxn modelId="{1D6AF32A-861F-4130-97EA-CD96C2ED4ACC}" type="presParOf" srcId="{D198E085-51C2-4E0B-8D49-E217AF9860E8}" destId="{769B7632-05A1-49CE-9FE6-4093788F8F6C}" srcOrd="0" destOrd="0" presId="urn:microsoft.com/office/officeart/2005/8/layout/chevron2"/>
    <dgm:cxn modelId="{6DD7F03D-5C9E-4A8A-9C66-647D0EF3A72C}" type="presParOf" srcId="{D198E085-51C2-4E0B-8D49-E217AF9860E8}" destId="{1A5E3267-E987-4404-8C1A-DDCDA91872F3}" srcOrd="1" destOrd="0" presId="urn:microsoft.com/office/officeart/2005/8/layout/chevron2"/>
    <dgm:cxn modelId="{DE567521-DB4C-44A6-B83A-2434ACFB284E}" type="presParOf" srcId="{DA4A60E3-065E-4B57-B16C-0D4AA8976A6D}" destId="{4B634AEC-D1C0-4C14-B6B3-1C76A03AFECD}" srcOrd="9" destOrd="0" presId="urn:microsoft.com/office/officeart/2005/8/layout/chevron2"/>
    <dgm:cxn modelId="{F635FBAE-E9D0-4DC3-B8E7-C86337E15001}" type="presParOf" srcId="{DA4A60E3-065E-4B57-B16C-0D4AA8976A6D}" destId="{7975D0D1-210A-4D63-8562-AECEFB1AFDF9}" srcOrd="10" destOrd="0" presId="urn:microsoft.com/office/officeart/2005/8/layout/chevron2"/>
    <dgm:cxn modelId="{DA07E8C6-3E1A-45F7-82A2-AD656A261489}" type="presParOf" srcId="{7975D0D1-210A-4D63-8562-AECEFB1AFDF9}" destId="{0B8342D1-FB2C-41CA-9163-1EFEA25BA27B}" srcOrd="0" destOrd="0" presId="urn:microsoft.com/office/officeart/2005/8/layout/chevron2"/>
    <dgm:cxn modelId="{9E22BF76-6231-44AC-84E0-970704848EEB}" type="presParOf" srcId="{7975D0D1-210A-4D63-8562-AECEFB1AFDF9}" destId="{91BC4CD2-381E-4673-959C-A897889AD6A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ED9C89-A57C-426C-858B-DB85F3035BBC}" type="doc">
      <dgm:prSet loTypeId="urn:microsoft.com/office/officeart/2005/8/layout/vList2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9FE2FBFD-B549-4AF4-8C8D-326D24E343C2}">
      <dgm:prSet/>
      <dgm:spPr/>
      <dgm:t>
        <a:bodyPr/>
        <a:lstStyle/>
        <a:p>
          <a:r>
            <a:rPr lang="en-US" b="0" i="0" dirty="0"/>
            <a:t>Released December 27, 2022</a:t>
          </a:r>
          <a:endParaRPr lang="en-US" dirty="0"/>
        </a:p>
      </dgm:t>
    </dgm:pt>
    <dgm:pt modelId="{9E054730-BB24-4C0C-B7E5-661DCA4C548C}" type="parTrans" cxnId="{F46B75BD-7919-4C76-84E4-79DFF9B95D17}">
      <dgm:prSet/>
      <dgm:spPr/>
      <dgm:t>
        <a:bodyPr/>
        <a:lstStyle/>
        <a:p>
          <a:endParaRPr lang="en-US"/>
        </a:p>
      </dgm:t>
    </dgm:pt>
    <dgm:pt modelId="{7B052D60-69D1-4AE6-9F6B-135FDCC7B8D2}" type="sibTrans" cxnId="{F46B75BD-7919-4C76-84E4-79DFF9B95D17}">
      <dgm:prSet/>
      <dgm:spPr/>
      <dgm:t>
        <a:bodyPr/>
        <a:lstStyle/>
        <a:p>
          <a:endParaRPr lang="en-US"/>
        </a:p>
      </dgm:t>
    </dgm:pt>
    <dgm:pt modelId="{19CAA6DC-F72C-48FA-BEA0-7DBC65C17445}">
      <dgm:prSet/>
      <dgm:spPr/>
      <dgm:t>
        <a:bodyPr/>
        <a:lstStyle/>
        <a:p>
          <a:r>
            <a:rPr lang="en-US" b="0" i="0"/>
            <a:t>Python</a:t>
          </a:r>
          <a:endParaRPr lang="en-US"/>
        </a:p>
      </dgm:t>
    </dgm:pt>
    <dgm:pt modelId="{4227F6A3-CD80-4CD9-B9CD-5BE820B9C6DA}" type="parTrans" cxnId="{E60CBCBE-4996-4896-8324-96FAA6AEB9AF}">
      <dgm:prSet/>
      <dgm:spPr/>
      <dgm:t>
        <a:bodyPr/>
        <a:lstStyle/>
        <a:p>
          <a:endParaRPr lang="en-US"/>
        </a:p>
      </dgm:t>
    </dgm:pt>
    <dgm:pt modelId="{D1262506-1884-47ED-86F7-9FBBF8E40A21}" type="sibTrans" cxnId="{E60CBCBE-4996-4896-8324-96FAA6AEB9AF}">
      <dgm:prSet/>
      <dgm:spPr/>
      <dgm:t>
        <a:bodyPr/>
        <a:lstStyle/>
        <a:p>
          <a:endParaRPr lang="en-US"/>
        </a:p>
      </dgm:t>
    </dgm:pt>
    <dgm:pt modelId="{2D699BE8-4F47-4786-AFFB-38345814AC01}">
      <dgm:prSet/>
      <dgm:spPr/>
      <dgm:t>
        <a:bodyPr/>
        <a:lstStyle/>
        <a:p>
          <a:r>
            <a:rPr lang="en-US" b="0" i="0"/>
            <a:t>General Disclaimer</a:t>
          </a:r>
          <a:endParaRPr lang="en-US"/>
        </a:p>
      </dgm:t>
    </dgm:pt>
    <dgm:pt modelId="{3B88414F-C684-496F-88F5-4D04F88CD7AD}" type="parTrans" cxnId="{ED24AF14-1256-479D-8669-1197984E6DDA}">
      <dgm:prSet/>
      <dgm:spPr/>
      <dgm:t>
        <a:bodyPr/>
        <a:lstStyle/>
        <a:p>
          <a:endParaRPr lang="en-US"/>
        </a:p>
      </dgm:t>
    </dgm:pt>
    <dgm:pt modelId="{0FB904BD-7F45-4CE5-8308-233F0280BFA3}" type="sibTrans" cxnId="{ED24AF14-1256-479D-8669-1197984E6DDA}">
      <dgm:prSet/>
      <dgm:spPr/>
      <dgm:t>
        <a:bodyPr/>
        <a:lstStyle/>
        <a:p>
          <a:endParaRPr lang="en-US"/>
        </a:p>
      </dgm:t>
    </dgm:pt>
    <dgm:pt modelId="{FFAC859E-983A-4E73-B4E7-740763AFF355}">
      <dgm:prSet/>
      <dgm:spPr/>
      <dgm:t>
        <a:bodyPr/>
        <a:lstStyle/>
        <a:p>
          <a:r>
            <a:rPr lang="en-US" dirty="0"/>
            <a:t>Patrick </a:t>
          </a:r>
          <a:r>
            <a:rPr lang="en-US" dirty="0" err="1"/>
            <a:t>Esser</a:t>
          </a:r>
          <a:r>
            <a:rPr lang="en-US" dirty="0"/>
            <a:t> &amp; Robin </a:t>
          </a:r>
          <a:r>
            <a:rPr lang="en-US" dirty="0" err="1"/>
            <a:t>Rombach</a:t>
          </a:r>
          <a:r>
            <a:rPr lang="en-US" dirty="0"/>
            <a:t> </a:t>
          </a:r>
        </a:p>
      </dgm:t>
    </dgm:pt>
    <dgm:pt modelId="{DC0C46BA-50D7-4FFE-A2F0-0EA83B408A9E}" type="parTrans" cxnId="{516CA006-AAC3-498C-8DD5-493A2705D4EC}">
      <dgm:prSet/>
      <dgm:spPr/>
      <dgm:t>
        <a:bodyPr/>
        <a:lstStyle/>
        <a:p>
          <a:endParaRPr lang="en-US"/>
        </a:p>
      </dgm:t>
    </dgm:pt>
    <dgm:pt modelId="{0CCC3C67-3125-47A1-9679-41BF278B5CEC}" type="sibTrans" cxnId="{516CA006-AAC3-498C-8DD5-493A2705D4EC}">
      <dgm:prSet/>
      <dgm:spPr/>
      <dgm:t>
        <a:bodyPr/>
        <a:lstStyle/>
        <a:p>
          <a:endParaRPr lang="en-US"/>
        </a:p>
      </dgm:t>
    </dgm:pt>
    <dgm:pt modelId="{03D0BB4C-B293-45CD-9D0C-D2D61542ADC5}" type="pres">
      <dgm:prSet presAssocID="{F0ED9C89-A57C-426C-858B-DB85F3035BBC}" presName="linear" presStyleCnt="0">
        <dgm:presLayoutVars>
          <dgm:animLvl val="lvl"/>
          <dgm:resizeHandles val="exact"/>
        </dgm:presLayoutVars>
      </dgm:prSet>
      <dgm:spPr/>
    </dgm:pt>
    <dgm:pt modelId="{5D6B74F9-40BE-43E4-BF75-BF58BE568344}" type="pres">
      <dgm:prSet presAssocID="{FFAC859E-983A-4E73-B4E7-740763AFF355}" presName="parentText" presStyleLbl="node1" presStyleIdx="0" presStyleCnt="4">
        <dgm:presLayoutVars>
          <dgm:chMax val="0"/>
          <dgm:bulletEnabled val="1"/>
        </dgm:presLayoutVars>
      </dgm:prSet>
      <dgm:spPr>
        <a:prstGeom prst="flowChartProcess">
          <a:avLst/>
        </a:prstGeom>
      </dgm:spPr>
    </dgm:pt>
    <dgm:pt modelId="{7A1650DF-36DE-409A-AF73-558A17A57B9E}" type="pres">
      <dgm:prSet presAssocID="{0CCC3C67-3125-47A1-9679-41BF278B5CEC}" presName="spacer" presStyleCnt="0"/>
      <dgm:spPr/>
    </dgm:pt>
    <dgm:pt modelId="{4CCEFACD-E010-4D1E-95F5-897570246DDB}" type="pres">
      <dgm:prSet presAssocID="{9FE2FBFD-B549-4AF4-8C8D-326D24E343C2}" presName="parentText" presStyleLbl="node1" presStyleIdx="1" presStyleCnt="4">
        <dgm:presLayoutVars>
          <dgm:chMax val="0"/>
          <dgm:bulletEnabled val="1"/>
        </dgm:presLayoutVars>
      </dgm:prSet>
      <dgm:spPr>
        <a:prstGeom prst="flowChartProcess">
          <a:avLst/>
        </a:prstGeom>
      </dgm:spPr>
    </dgm:pt>
    <dgm:pt modelId="{90F77BB5-7B87-4BB6-BC38-76628FA8080F}" type="pres">
      <dgm:prSet presAssocID="{7B052D60-69D1-4AE6-9F6B-135FDCC7B8D2}" presName="spacer" presStyleCnt="0"/>
      <dgm:spPr/>
    </dgm:pt>
    <dgm:pt modelId="{CDBFF042-9B73-4CB1-80EA-0CB5D2455961}" type="pres">
      <dgm:prSet presAssocID="{19CAA6DC-F72C-48FA-BEA0-7DBC65C17445}" presName="parentText" presStyleLbl="node1" presStyleIdx="2" presStyleCnt="4">
        <dgm:presLayoutVars>
          <dgm:chMax val="0"/>
          <dgm:bulletEnabled val="1"/>
        </dgm:presLayoutVars>
      </dgm:prSet>
      <dgm:spPr>
        <a:prstGeom prst="flowChartProcess">
          <a:avLst/>
        </a:prstGeom>
      </dgm:spPr>
    </dgm:pt>
    <dgm:pt modelId="{360596AD-46A2-4BA5-9739-7B8F91839665}" type="pres">
      <dgm:prSet presAssocID="{D1262506-1884-47ED-86F7-9FBBF8E40A21}" presName="spacer" presStyleCnt="0"/>
      <dgm:spPr/>
    </dgm:pt>
    <dgm:pt modelId="{7ACB795F-F09F-428B-96B7-10919E925ECA}" type="pres">
      <dgm:prSet presAssocID="{2D699BE8-4F47-4786-AFFB-38345814AC01}" presName="parentText" presStyleLbl="node1" presStyleIdx="3" presStyleCnt="4">
        <dgm:presLayoutVars>
          <dgm:chMax val="0"/>
          <dgm:bulletEnabled val="1"/>
        </dgm:presLayoutVars>
      </dgm:prSet>
      <dgm:spPr>
        <a:prstGeom prst="flowChartProcess">
          <a:avLst/>
        </a:prstGeom>
      </dgm:spPr>
    </dgm:pt>
  </dgm:ptLst>
  <dgm:cxnLst>
    <dgm:cxn modelId="{516CA006-AAC3-498C-8DD5-493A2705D4EC}" srcId="{F0ED9C89-A57C-426C-858B-DB85F3035BBC}" destId="{FFAC859E-983A-4E73-B4E7-740763AFF355}" srcOrd="0" destOrd="0" parTransId="{DC0C46BA-50D7-4FFE-A2F0-0EA83B408A9E}" sibTransId="{0CCC3C67-3125-47A1-9679-41BF278B5CEC}"/>
    <dgm:cxn modelId="{ED24AF14-1256-479D-8669-1197984E6DDA}" srcId="{F0ED9C89-A57C-426C-858B-DB85F3035BBC}" destId="{2D699BE8-4F47-4786-AFFB-38345814AC01}" srcOrd="3" destOrd="0" parTransId="{3B88414F-C684-496F-88F5-4D04F88CD7AD}" sibTransId="{0FB904BD-7F45-4CE5-8308-233F0280BFA3}"/>
    <dgm:cxn modelId="{F3F12E29-41B9-4510-93C7-7DAB1294AF24}" type="presOf" srcId="{2D699BE8-4F47-4786-AFFB-38345814AC01}" destId="{7ACB795F-F09F-428B-96B7-10919E925ECA}" srcOrd="0" destOrd="0" presId="urn:microsoft.com/office/officeart/2005/8/layout/vList2"/>
    <dgm:cxn modelId="{F9073140-CDEB-47D0-ABF0-7FEB581FDE3A}" type="presOf" srcId="{FFAC859E-983A-4E73-B4E7-740763AFF355}" destId="{5D6B74F9-40BE-43E4-BF75-BF58BE568344}" srcOrd="0" destOrd="0" presId="urn:microsoft.com/office/officeart/2005/8/layout/vList2"/>
    <dgm:cxn modelId="{823F6840-5EC4-4F7D-96F3-2FAA9DB9B536}" type="presOf" srcId="{F0ED9C89-A57C-426C-858B-DB85F3035BBC}" destId="{03D0BB4C-B293-45CD-9D0C-D2D61542ADC5}" srcOrd="0" destOrd="0" presId="urn:microsoft.com/office/officeart/2005/8/layout/vList2"/>
    <dgm:cxn modelId="{0A966C6E-6AE0-4A63-8098-EFF4E03E40AB}" type="presOf" srcId="{19CAA6DC-F72C-48FA-BEA0-7DBC65C17445}" destId="{CDBFF042-9B73-4CB1-80EA-0CB5D2455961}" srcOrd="0" destOrd="0" presId="urn:microsoft.com/office/officeart/2005/8/layout/vList2"/>
    <dgm:cxn modelId="{B4D5D79C-0478-4265-AE2A-2D6C22122616}" type="presOf" srcId="{9FE2FBFD-B549-4AF4-8C8D-326D24E343C2}" destId="{4CCEFACD-E010-4D1E-95F5-897570246DDB}" srcOrd="0" destOrd="0" presId="urn:microsoft.com/office/officeart/2005/8/layout/vList2"/>
    <dgm:cxn modelId="{F46B75BD-7919-4C76-84E4-79DFF9B95D17}" srcId="{F0ED9C89-A57C-426C-858B-DB85F3035BBC}" destId="{9FE2FBFD-B549-4AF4-8C8D-326D24E343C2}" srcOrd="1" destOrd="0" parTransId="{9E054730-BB24-4C0C-B7E5-661DCA4C548C}" sibTransId="{7B052D60-69D1-4AE6-9F6B-135FDCC7B8D2}"/>
    <dgm:cxn modelId="{E60CBCBE-4996-4896-8324-96FAA6AEB9AF}" srcId="{F0ED9C89-A57C-426C-858B-DB85F3035BBC}" destId="{19CAA6DC-F72C-48FA-BEA0-7DBC65C17445}" srcOrd="2" destOrd="0" parTransId="{4227F6A3-CD80-4CD9-B9CD-5BE820B9C6DA}" sibTransId="{D1262506-1884-47ED-86F7-9FBBF8E40A21}"/>
    <dgm:cxn modelId="{7A072618-9213-48D1-8F71-928C082863B9}" type="presParOf" srcId="{03D0BB4C-B293-45CD-9D0C-D2D61542ADC5}" destId="{5D6B74F9-40BE-43E4-BF75-BF58BE568344}" srcOrd="0" destOrd="0" presId="urn:microsoft.com/office/officeart/2005/8/layout/vList2"/>
    <dgm:cxn modelId="{9FB721AC-6CF6-47E8-8482-1717C9D0FF71}" type="presParOf" srcId="{03D0BB4C-B293-45CD-9D0C-D2D61542ADC5}" destId="{7A1650DF-36DE-409A-AF73-558A17A57B9E}" srcOrd="1" destOrd="0" presId="urn:microsoft.com/office/officeart/2005/8/layout/vList2"/>
    <dgm:cxn modelId="{BB6A4CA2-F3E0-4E92-88E5-67DF3C30F0B1}" type="presParOf" srcId="{03D0BB4C-B293-45CD-9D0C-D2D61542ADC5}" destId="{4CCEFACD-E010-4D1E-95F5-897570246DDB}" srcOrd="2" destOrd="0" presId="urn:microsoft.com/office/officeart/2005/8/layout/vList2"/>
    <dgm:cxn modelId="{07A05AA5-718A-4991-B1F9-71E31A7BE362}" type="presParOf" srcId="{03D0BB4C-B293-45CD-9D0C-D2D61542ADC5}" destId="{90F77BB5-7B87-4BB6-BC38-76628FA8080F}" srcOrd="3" destOrd="0" presId="urn:microsoft.com/office/officeart/2005/8/layout/vList2"/>
    <dgm:cxn modelId="{BD308549-3EA4-4782-B5BF-AAE43FCB5258}" type="presParOf" srcId="{03D0BB4C-B293-45CD-9D0C-D2D61542ADC5}" destId="{CDBFF042-9B73-4CB1-80EA-0CB5D2455961}" srcOrd="4" destOrd="0" presId="urn:microsoft.com/office/officeart/2005/8/layout/vList2"/>
    <dgm:cxn modelId="{20E284F1-55C8-469E-9806-805BB6E8410C}" type="presParOf" srcId="{03D0BB4C-B293-45CD-9D0C-D2D61542ADC5}" destId="{360596AD-46A2-4BA5-9739-7B8F91839665}" srcOrd="5" destOrd="0" presId="urn:microsoft.com/office/officeart/2005/8/layout/vList2"/>
    <dgm:cxn modelId="{FE7F0177-1586-485C-9FD7-376AFC105F90}" type="presParOf" srcId="{03D0BB4C-B293-45CD-9D0C-D2D61542ADC5}" destId="{7ACB795F-F09F-428B-96B7-10919E925EC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C5A36F6-7A21-4748-BA13-2B36A0439BB4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B008C9C-7E2D-45E8-B33D-46CE1C5129C4}">
      <dgm:prSet/>
      <dgm:spPr/>
      <dgm:t>
        <a:bodyPr/>
        <a:lstStyle/>
        <a:p>
          <a:r>
            <a:rPr lang="en-US" b="0" i="0"/>
            <a:t>Clinical Prompts</a:t>
          </a:r>
          <a:endParaRPr lang="en-US"/>
        </a:p>
      </dgm:t>
    </dgm:pt>
    <dgm:pt modelId="{F0FB6C53-65EB-4AC7-B38C-1EE193AAFC85}" type="parTrans" cxnId="{B1838E5E-27FA-4FCC-B579-6F19E7955892}">
      <dgm:prSet/>
      <dgm:spPr/>
      <dgm:t>
        <a:bodyPr/>
        <a:lstStyle/>
        <a:p>
          <a:endParaRPr lang="en-US"/>
        </a:p>
      </dgm:t>
    </dgm:pt>
    <dgm:pt modelId="{4B703278-005A-40F2-8940-DC417C179B4C}" type="sibTrans" cxnId="{B1838E5E-27FA-4FCC-B579-6F19E7955892}">
      <dgm:prSet/>
      <dgm:spPr/>
      <dgm:t>
        <a:bodyPr/>
        <a:lstStyle/>
        <a:p>
          <a:endParaRPr lang="en-US"/>
        </a:p>
      </dgm:t>
    </dgm:pt>
    <dgm:pt modelId="{1AA5F7E8-407F-4318-9227-99240B079C3A}">
      <dgm:prSet/>
      <dgm:spPr/>
      <dgm:t>
        <a:bodyPr/>
        <a:lstStyle/>
        <a:p>
          <a:r>
            <a:rPr lang="en-US" b="0" i="0" dirty="0"/>
            <a:t>Medical Images </a:t>
          </a:r>
          <a:endParaRPr lang="en-US" dirty="0"/>
        </a:p>
      </dgm:t>
    </dgm:pt>
    <dgm:pt modelId="{B877A0FD-70AC-48C2-85A5-E8175556E337}" type="parTrans" cxnId="{96ECC443-8706-4FBF-9783-88AA0F894D1E}">
      <dgm:prSet/>
      <dgm:spPr/>
      <dgm:t>
        <a:bodyPr/>
        <a:lstStyle/>
        <a:p>
          <a:endParaRPr lang="en-US"/>
        </a:p>
      </dgm:t>
    </dgm:pt>
    <dgm:pt modelId="{DDA20624-2965-45EB-A98C-87325CC57DD9}" type="sibTrans" cxnId="{96ECC443-8706-4FBF-9783-88AA0F894D1E}">
      <dgm:prSet/>
      <dgm:spPr/>
      <dgm:t>
        <a:bodyPr/>
        <a:lstStyle/>
        <a:p>
          <a:endParaRPr lang="en-US"/>
        </a:p>
      </dgm:t>
    </dgm:pt>
    <dgm:pt modelId="{10663BDA-6160-4B82-A95F-2A33686F33B3}">
      <dgm:prSet/>
      <dgm:spPr/>
      <dgm:t>
        <a:bodyPr/>
        <a:lstStyle/>
        <a:p>
          <a:r>
            <a:rPr lang="en-US" b="0" i="0" dirty="0"/>
            <a:t>Preserving clinical important information</a:t>
          </a:r>
          <a:endParaRPr lang="en-US" dirty="0"/>
        </a:p>
      </dgm:t>
    </dgm:pt>
    <dgm:pt modelId="{910863B3-2EF3-4EBD-B087-A6E8EBE27DD6}" type="parTrans" cxnId="{9288728F-FED5-4128-AB36-1F39BAB45531}">
      <dgm:prSet/>
      <dgm:spPr/>
      <dgm:t>
        <a:bodyPr/>
        <a:lstStyle/>
        <a:p>
          <a:endParaRPr lang="en-US"/>
        </a:p>
      </dgm:t>
    </dgm:pt>
    <dgm:pt modelId="{AADFDA8D-3399-475A-B57A-CDD9DF9D0CA0}" type="sibTrans" cxnId="{9288728F-FED5-4128-AB36-1F39BAB45531}">
      <dgm:prSet/>
      <dgm:spPr/>
      <dgm:t>
        <a:bodyPr/>
        <a:lstStyle/>
        <a:p>
          <a:endParaRPr lang="en-US"/>
        </a:p>
      </dgm:t>
    </dgm:pt>
    <dgm:pt modelId="{A64820B7-7BCA-45C2-B024-B3B116BC3AFC}" type="pres">
      <dgm:prSet presAssocID="{BC5A36F6-7A21-4748-BA13-2B36A0439BB4}" presName="CompostProcess" presStyleCnt="0">
        <dgm:presLayoutVars>
          <dgm:dir/>
          <dgm:resizeHandles val="exact"/>
        </dgm:presLayoutVars>
      </dgm:prSet>
      <dgm:spPr/>
    </dgm:pt>
    <dgm:pt modelId="{040FE8A0-73C5-4AAE-B710-9CDFB0368A97}" type="pres">
      <dgm:prSet presAssocID="{BC5A36F6-7A21-4748-BA13-2B36A0439BB4}" presName="arrow" presStyleLbl="bgShp" presStyleIdx="0" presStyleCnt="1"/>
      <dgm:spPr/>
    </dgm:pt>
    <dgm:pt modelId="{7CBBE23E-9B22-4FE7-907F-8B4775A64BD2}" type="pres">
      <dgm:prSet presAssocID="{BC5A36F6-7A21-4748-BA13-2B36A0439BB4}" presName="linearProcess" presStyleCnt="0"/>
      <dgm:spPr/>
    </dgm:pt>
    <dgm:pt modelId="{960F6461-CC34-4CB0-A901-98FB61816C89}" type="pres">
      <dgm:prSet presAssocID="{DB008C9C-7E2D-45E8-B33D-46CE1C5129C4}" presName="textNode" presStyleLbl="node1" presStyleIdx="0" presStyleCnt="3">
        <dgm:presLayoutVars>
          <dgm:bulletEnabled val="1"/>
        </dgm:presLayoutVars>
      </dgm:prSet>
      <dgm:spPr/>
    </dgm:pt>
    <dgm:pt modelId="{B81C0984-503B-4B17-BCF5-B15DD3C94E2B}" type="pres">
      <dgm:prSet presAssocID="{4B703278-005A-40F2-8940-DC417C179B4C}" presName="sibTrans" presStyleCnt="0"/>
      <dgm:spPr/>
    </dgm:pt>
    <dgm:pt modelId="{BF08B001-3A01-4797-B959-99DF40125E7F}" type="pres">
      <dgm:prSet presAssocID="{1AA5F7E8-407F-4318-9227-99240B079C3A}" presName="textNode" presStyleLbl="node1" presStyleIdx="1" presStyleCnt="3">
        <dgm:presLayoutVars>
          <dgm:bulletEnabled val="1"/>
        </dgm:presLayoutVars>
      </dgm:prSet>
      <dgm:spPr/>
    </dgm:pt>
    <dgm:pt modelId="{8012B0D6-D25F-40FC-B45E-640958CBFDB7}" type="pres">
      <dgm:prSet presAssocID="{DDA20624-2965-45EB-A98C-87325CC57DD9}" presName="sibTrans" presStyleCnt="0"/>
      <dgm:spPr/>
    </dgm:pt>
    <dgm:pt modelId="{F67CD7D6-9568-4DC0-A68F-AB27E7780F0A}" type="pres">
      <dgm:prSet presAssocID="{10663BDA-6160-4B82-A95F-2A33686F33B3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A63C772D-0B7F-4414-8BBC-80CEBD17534B}" type="presOf" srcId="{1AA5F7E8-407F-4318-9227-99240B079C3A}" destId="{BF08B001-3A01-4797-B959-99DF40125E7F}" srcOrd="0" destOrd="0" presId="urn:microsoft.com/office/officeart/2005/8/layout/hProcess9"/>
    <dgm:cxn modelId="{B1838E5E-27FA-4FCC-B579-6F19E7955892}" srcId="{BC5A36F6-7A21-4748-BA13-2B36A0439BB4}" destId="{DB008C9C-7E2D-45E8-B33D-46CE1C5129C4}" srcOrd="0" destOrd="0" parTransId="{F0FB6C53-65EB-4AC7-B38C-1EE193AAFC85}" sibTransId="{4B703278-005A-40F2-8940-DC417C179B4C}"/>
    <dgm:cxn modelId="{96ECC443-8706-4FBF-9783-88AA0F894D1E}" srcId="{BC5A36F6-7A21-4748-BA13-2B36A0439BB4}" destId="{1AA5F7E8-407F-4318-9227-99240B079C3A}" srcOrd="1" destOrd="0" parTransId="{B877A0FD-70AC-48C2-85A5-E8175556E337}" sibTransId="{DDA20624-2965-45EB-A98C-87325CC57DD9}"/>
    <dgm:cxn modelId="{9288728F-FED5-4128-AB36-1F39BAB45531}" srcId="{BC5A36F6-7A21-4748-BA13-2B36A0439BB4}" destId="{10663BDA-6160-4B82-A95F-2A33686F33B3}" srcOrd="2" destOrd="0" parTransId="{910863B3-2EF3-4EBD-B087-A6E8EBE27DD6}" sibTransId="{AADFDA8D-3399-475A-B57A-CDD9DF9D0CA0}"/>
    <dgm:cxn modelId="{2EF8D19A-BAFF-44C9-9782-9E9A0CF288C4}" type="presOf" srcId="{10663BDA-6160-4B82-A95F-2A33686F33B3}" destId="{F67CD7D6-9568-4DC0-A68F-AB27E7780F0A}" srcOrd="0" destOrd="0" presId="urn:microsoft.com/office/officeart/2005/8/layout/hProcess9"/>
    <dgm:cxn modelId="{97C191CA-CD01-45E7-A553-96552AD05CF4}" type="presOf" srcId="{DB008C9C-7E2D-45E8-B33D-46CE1C5129C4}" destId="{960F6461-CC34-4CB0-A901-98FB61816C89}" srcOrd="0" destOrd="0" presId="urn:microsoft.com/office/officeart/2005/8/layout/hProcess9"/>
    <dgm:cxn modelId="{093F5BD1-53AA-4A82-AD8D-FD04B9FFAAA6}" type="presOf" srcId="{BC5A36F6-7A21-4748-BA13-2B36A0439BB4}" destId="{A64820B7-7BCA-45C2-B024-B3B116BC3AFC}" srcOrd="0" destOrd="0" presId="urn:microsoft.com/office/officeart/2005/8/layout/hProcess9"/>
    <dgm:cxn modelId="{B3347E86-3611-4E6F-8914-9472E28F6AF6}" type="presParOf" srcId="{A64820B7-7BCA-45C2-B024-B3B116BC3AFC}" destId="{040FE8A0-73C5-4AAE-B710-9CDFB0368A97}" srcOrd="0" destOrd="0" presId="urn:microsoft.com/office/officeart/2005/8/layout/hProcess9"/>
    <dgm:cxn modelId="{026AD78A-E9F1-4D8F-8390-99B26D8AF952}" type="presParOf" srcId="{A64820B7-7BCA-45C2-B024-B3B116BC3AFC}" destId="{7CBBE23E-9B22-4FE7-907F-8B4775A64BD2}" srcOrd="1" destOrd="0" presId="urn:microsoft.com/office/officeart/2005/8/layout/hProcess9"/>
    <dgm:cxn modelId="{DE731006-3111-44BD-B1C4-9B297C6C1735}" type="presParOf" srcId="{7CBBE23E-9B22-4FE7-907F-8B4775A64BD2}" destId="{960F6461-CC34-4CB0-A901-98FB61816C89}" srcOrd="0" destOrd="0" presId="urn:microsoft.com/office/officeart/2005/8/layout/hProcess9"/>
    <dgm:cxn modelId="{8911F876-7213-439D-976C-5CBBF7107F48}" type="presParOf" srcId="{7CBBE23E-9B22-4FE7-907F-8B4775A64BD2}" destId="{B81C0984-503B-4B17-BCF5-B15DD3C94E2B}" srcOrd="1" destOrd="0" presId="urn:microsoft.com/office/officeart/2005/8/layout/hProcess9"/>
    <dgm:cxn modelId="{8080DFE7-1E7B-4374-B97B-F3B73FA66CC2}" type="presParOf" srcId="{7CBBE23E-9B22-4FE7-907F-8B4775A64BD2}" destId="{BF08B001-3A01-4797-B959-99DF40125E7F}" srcOrd="2" destOrd="0" presId="urn:microsoft.com/office/officeart/2005/8/layout/hProcess9"/>
    <dgm:cxn modelId="{CC00E5AE-BDDC-4E00-8ADF-3EC9796D9F4A}" type="presParOf" srcId="{7CBBE23E-9B22-4FE7-907F-8B4775A64BD2}" destId="{8012B0D6-D25F-40FC-B45E-640958CBFDB7}" srcOrd="3" destOrd="0" presId="urn:microsoft.com/office/officeart/2005/8/layout/hProcess9"/>
    <dgm:cxn modelId="{072794E5-BC2C-42C7-A5A8-59A3E82255FF}" type="presParOf" srcId="{7CBBE23E-9B22-4FE7-907F-8B4775A64BD2}" destId="{F67CD7D6-9568-4DC0-A68F-AB27E7780F0A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B06AA5A-AF4F-41B2-9E0E-F137C8AEC0E2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E7878BB-198E-4C6F-B1B8-05F0813EA826}">
      <dgm:prSet custT="1"/>
      <dgm:spPr/>
      <dgm:t>
        <a:bodyPr/>
        <a:lstStyle/>
        <a:p>
          <a:r>
            <a:rPr lang="en-US" sz="3600" b="0" i="0" dirty="0"/>
            <a:t>Copyright / Ownership</a:t>
          </a:r>
          <a:endParaRPr lang="en-US" sz="3600" dirty="0"/>
        </a:p>
      </dgm:t>
    </dgm:pt>
    <dgm:pt modelId="{DF8EA2F1-1668-4CAB-AA7B-E9910CAE51C7}" type="parTrans" cxnId="{2C791F6E-258E-428B-B8C1-0EC98B58A254}">
      <dgm:prSet/>
      <dgm:spPr/>
      <dgm:t>
        <a:bodyPr/>
        <a:lstStyle/>
        <a:p>
          <a:endParaRPr lang="en-US"/>
        </a:p>
      </dgm:t>
    </dgm:pt>
    <dgm:pt modelId="{CAE2D165-D706-4306-BC7B-6E228E1E29FA}" type="sibTrans" cxnId="{2C791F6E-258E-428B-B8C1-0EC98B58A254}">
      <dgm:prSet/>
      <dgm:spPr/>
      <dgm:t>
        <a:bodyPr/>
        <a:lstStyle/>
        <a:p>
          <a:endParaRPr lang="en-US"/>
        </a:p>
      </dgm:t>
    </dgm:pt>
    <dgm:pt modelId="{60E264A3-A5C6-4C83-A422-0B08F3CA0025}">
      <dgm:prSet custT="1"/>
      <dgm:spPr/>
      <dgm:t>
        <a:bodyPr/>
        <a:lstStyle/>
        <a:p>
          <a:r>
            <a:rPr lang="en-US" sz="3600" b="0" i="0" dirty="0"/>
            <a:t>Human job loss</a:t>
          </a:r>
          <a:endParaRPr lang="en-US" sz="3600" dirty="0"/>
        </a:p>
      </dgm:t>
    </dgm:pt>
    <dgm:pt modelId="{EE1D890F-B600-4EF9-BDA8-FB91BEA6BAE6}" type="parTrans" cxnId="{B133C8A6-9708-4CF9-B2A3-C8D888E6D53F}">
      <dgm:prSet/>
      <dgm:spPr/>
      <dgm:t>
        <a:bodyPr/>
        <a:lstStyle/>
        <a:p>
          <a:endParaRPr lang="en-US"/>
        </a:p>
      </dgm:t>
    </dgm:pt>
    <dgm:pt modelId="{DDCDB47C-4F25-4F57-912F-666FB9A3199E}" type="sibTrans" cxnId="{B133C8A6-9708-4CF9-B2A3-C8D888E6D53F}">
      <dgm:prSet/>
      <dgm:spPr/>
      <dgm:t>
        <a:bodyPr/>
        <a:lstStyle/>
        <a:p>
          <a:endParaRPr lang="en-US"/>
        </a:p>
      </dgm:t>
    </dgm:pt>
    <dgm:pt modelId="{79901E16-35F2-4002-8B4F-711CBD117065}">
      <dgm:prSet custT="1"/>
      <dgm:spPr/>
      <dgm:t>
        <a:bodyPr/>
        <a:lstStyle/>
        <a:p>
          <a:r>
            <a:rPr lang="en-US" sz="3600" b="0" i="0" dirty="0"/>
            <a:t>Malicious use</a:t>
          </a:r>
          <a:endParaRPr lang="en-US" sz="3600" dirty="0"/>
        </a:p>
      </dgm:t>
    </dgm:pt>
    <dgm:pt modelId="{EE1BBB63-193E-42A9-89E4-35CE21E048F7}" type="parTrans" cxnId="{8496A622-15D1-40F6-96A1-B05E04F3B807}">
      <dgm:prSet/>
      <dgm:spPr/>
      <dgm:t>
        <a:bodyPr/>
        <a:lstStyle/>
        <a:p>
          <a:endParaRPr lang="en-US"/>
        </a:p>
      </dgm:t>
    </dgm:pt>
    <dgm:pt modelId="{7D9C8EB8-1A2A-4C9E-8D50-89E145B234D6}" type="sibTrans" cxnId="{8496A622-15D1-40F6-96A1-B05E04F3B807}">
      <dgm:prSet/>
      <dgm:spPr/>
      <dgm:t>
        <a:bodyPr/>
        <a:lstStyle/>
        <a:p>
          <a:endParaRPr lang="en-US"/>
        </a:p>
      </dgm:t>
    </dgm:pt>
    <dgm:pt modelId="{197EFF06-35B7-47EA-9CEC-45934028084B}" type="pres">
      <dgm:prSet presAssocID="{3B06AA5A-AF4F-41B2-9E0E-F137C8AEC0E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D1003BE-DEDC-4632-B894-940550945E30}" type="pres">
      <dgm:prSet presAssocID="{9E7878BB-198E-4C6F-B1B8-05F0813EA826}" presName="hierRoot1" presStyleCnt="0">
        <dgm:presLayoutVars>
          <dgm:hierBranch val="init"/>
        </dgm:presLayoutVars>
      </dgm:prSet>
      <dgm:spPr/>
    </dgm:pt>
    <dgm:pt modelId="{63120A63-3D51-4750-B2A5-159FE92BE1CC}" type="pres">
      <dgm:prSet presAssocID="{9E7878BB-198E-4C6F-B1B8-05F0813EA826}" presName="rootComposite1" presStyleCnt="0"/>
      <dgm:spPr/>
    </dgm:pt>
    <dgm:pt modelId="{2472DBB9-A249-4D13-AC68-004E50AEBCAD}" type="pres">
      <dgm:prSet presAssocID="{9E7878BB-198E-4C6F-B1B8-05F0813EA826}" presName="rootText1" presStyleLbl="node0" presStyleIdx="0" presStyleCnt="3">
        <dgm:presLayoutVars>
          <dgm:chPref val="3"/>
        </dgm:presLayoutVars>
      </dgm:prSet>
      <dgm:spPr/>
    </dgm:pt>
    <dgm:pt modelId="{A3F29FDE-0E27-4A94-87F6-C95C19CE7C80}" type="pres">
      <dgm:prSet presAssocID="{9E7878BB-198E-4C6F-B1B8-05F0813EA826}" presName="rootConnector1" presStyleLbl="node1" presStyleIdx="0" presStyleCnt="0"/>
      <dgm:spPr/>
    </dgm:pt>
    <dgm:pt modelId="{0AD14575-6E10-4407-B318-3A1FED61701F}" type="pres">
      <dgm:prSet presAssocID="{9E7878BB-198E-4C6F-B1B8-05F0813EA826}" presName="hierChild2" presStyleCnt="0"/>
      <dgm:spPr/>
    </dgm:pt>
    <dgm:pt modelId="{F7DBFC63-9FE9-4113-AFA5-1372FE8F5568}" type="pres">
      <dgm:prSet presAssocID="{9E7878BB-198E-4C6F-B1B8-05F0813EA826}" presName="hierChild3" presStyleCnt="0"/>
      <dgm:spPr/>
    </dgm:pt>
    <dgm:pt modelId="{DCF87FAE-0A01-4471-9E09-634D3DDC0AF0}" type="pres">
      <dgm:prSet presAssocID="{60E264A3-A5C6-4C83-A422-0B08F3CA0025}" presName="hierRoot1" presStyleCnt="0">
        <dgm:presLayoutVars>
          <dgm:hierBranch val="init"/>
        </dgm:presLayoutVars>
      </dgm:prSet>
      <dgm:spPr/>
    </dgm:pt>
    <dgm:pt modelId="{B606CCD1-8C35-4FC0-A6F7-46ABBB20F814}" type="pres">
      <dgm:prSet presAssocID="{60E264A3-A5C6-4C83-A422-0B08F3CA0025}" presName="rootComposite1" presStyleCnt="0"/>
      <dgm:spPr/>
    </dgm:pt>
    <dgm:pt modelId="{A0B315CF-3BA1-45FC-B2DB-E5B17D360600}" type="pres">
      <dgm:prSet presAssocID="{60E264A3-A5C6-4C83-A422-0B08F3CA0025}" presName="rootText1" presStyleLbl="node0" presStyleIdx="1" presStyleCnt="3">
        <dgm:presLayoutVars>
          <dgm:chPref val="3"/>
        </dgm:presLayoutVars>
      </dgm:prSet>
      <dgm:spPr/>
    </dgm:pt>
    <dgm:pt modelId="{BCC41C50-1F44-4E59-A662-8BC919669AB8}" type="pres">
      <dgm:prSet presAssocID="{60E264A3-A5C6-4C83-A422-0B08F3CA0025}" presName="rootConnector1" presStyleLbl="node1" presStyleIdx="0" presStyleCnt="0"/>
      <dgm:spPr/>
    </dgm:pt>
    <dgm:pt modelId="{0F968F04-1AB9-480A-9F42-DC6C52A3D5CE}" type="pres">
      <dgm:prSet presAssocID="{60E264A3-A5C6-4C83-A422-0B08F3CA0025}" presName="hierChild2" presStyleCnt="0"/>
      <dgm:spPr/>
    </dgm:pt>
    <dgm:pt modelId="{16116744-376B-4B4D-AFA0-FB786A4BF765}" type="pres">
      <dgm:prSet presAssocID="{60E264A3-A5C6-4C83-A422-0B08F3CA0025}" presName="hierChild3" presStyleCnt="0"/>
      <dgm:spPr/>
    </dgm:pt>
    <dgm:pt modelId="{158AE6DE-F5A1-4B43-A551-DA62167F923D}" type="pres">
      <dgm:prSet presAssocID="{79901E16-35F2-4002-8B4F-711CBD117065}" presName="hierRoot1" presStyleCnt="0">
        <dgm:presLayoutVars>
          <dgm:hierBranch val="init"/>
        </dgm:presLayoutVars>
      </dgm:prSet>
      <dgm:spPr/>
    </dgm:pt>
    <dgm:pt modelId="{FF071C6B-B1B9-4C0B-BD3A-CB16D1C25F33}" type="pres">
      <dgm:prSet presAssocID="{79901E16-35F2-4002-8B4F-711CBD117065}" presName="rootComposite1" presStyleCnt="0"/>
      <dgm:spPr/>
    </dgm:pt>
    <dgm:pt modelId="{F1CF8FB0-ECD6-4E80-8070-7415D3D1595F}" type="pres">
      <dgm:prSet presAssocID="{79901E16-35F2-4002-8B4F-711CBD117065}" presName="rootText1" presStyleLbl="node0" presStyleIdx="2" presStyleCnt="3">
        <dgm:presLayoutVars>
          <dgm:chPref val="3"/>
        </dgm:presLayoutVars>
      </dgm:prSet>
      <dgm:spPr/>
    </dgm:pt>
    <dgm:pt modelId="{44FA5296-D271-4F16-B87F-CAF6F0B7CCD1}" type="pres">
      <dgm:prSet presAssocID="{79901E16-35F2-4002-8B4F-711CBD117065}" presName="rootConnector1" presStyleLbl="node1" presStyleIdx="0" presStyleCnt="0"/>
      <dgm:spPr/>
    </dgm:pt>
    <dgm:pt modelId="{DD660110-58F3-4F0B-B56C-636E9005D269}" type="pres">
      <dgm:prSet presAssocID="{79901E16-35F2-4002-8B4F-711CBD117065}" presName="hierChild2" presStyleCnt="0"/>
      <dgm:spPr/>
    </dgm:pt>
    <dgm:pt modelId="{D5C9BFCA-3C3E-4459-B8A1-1E210C3009F9}" type="pres">
      <dgm:prSet presAssocID="{79901E16-35F2-4002-8B4F-711CBD117065}" presName="hierChild3" presStyleCnt="0"/>
      <dgm:spPr/>
    </dgm:pt>
  </dgm:ptLst>
  <dgm:cxnLst>
    <dgm:cxn modelId="{A65A5416-5770-4BB2-AD22-C010D35C4488}" type="presOf" srcId="{9E7878BB-198E-4C6F-B1B8-05F0813EA826}" destId="{2472DBB9-A249-4D13-AC68-004E50AEBCAD}" srcOrd="0" destOrd="0" presId="urn:microsoft.com/office/officeart/2005/8/layout/orgChart1"/>
    <dgm:cxn modelId="{946D771D-F134-495B-82BE-A2CDCD6F5A8D}" type="presOf" srcId="{79901E16-35F2-4002-8B4F-711CBD117065}" destId="{F1CF8FB0-ECD6-4E80-8070-7415D3D1595F}" srcOrd="0" destOrd="0" presId="urn:microsoft.com/office/officeart/2005/8/layout/orgChart1"/>
    <dgm:cxn modelId="{A32D8A1F-9BB4-4F59-B906-5EEEA6A617CC}" type="presOf" srcId="{9E7878BB-198E-4C6F-B1B8-05F0813EA826}" destId="{A3F29FDE-0E27-4A94-87F6-C95C19CE7C80}" srcOrd="1" destOrd="0" presId="urn:microsoft.com/office/officeart/2005/8/layout/orgChart1"/>
    <dgm:cxn modelId="{8496A622-15D1-40F6-96A1-B05E04F3B807}" srcId="{3B06AA5A-AF4F-41B2-9E0E-F137C8AEC0E2}" destId="{79901E16-35F2-4002-8B4F-711CBD117065}" srcOrd="2" destOrd="0" parTransId="{EE1BBB63-193E-42A9-89E4-35CE21E048F7}" sibTransId="{7D9C8EB8-1A2A-4C9E-8D50-89E145B234D6}"/>
    <dgm:cxn modelId="{3B383561-4938-423D-A5E1-FF1E736BECEF}" type="presOf" srcId="{60E264A3-A5C6-4C83-A422-0B08F3CA0025}" destId="{A0B315CF-3BA1-45FC-B2DB-E5B17D360600}" srcOrd="0" destOrd="0" presId="urn:microsoft.com/office/officeart/2005/8/layout/orgChart1"/>
    <dgm:cxn modelId="{50361E42-65E6-4C1B-9458-57FED94E5EA1}" type="presOf" srcId="{60E264A3-A5C6-4C83-A422-0B08F3CA0025}" destId="{BCC41C50-1F44-4E59-A662-8BC919669AB8}" srcOrd="1" destOrd="0" presId="urn:microsoft.com/office/officeart/2005/8/layout/orgChart1"/>
    <dgm:cxn modelId="{3538FD4C-4A70-4983-BB51-D39C5B63CE63}" type="presOf" srcId="{79901E16-35F2-4002-8B4F-711CBD117065}" destId="{44FA5296-D271-4F16-B87F-CAF6F0B7CCD1}" srcOrd="1" destOrd="0" presId="urn:microsoft.com/office/officeart/2005/8/layout/orgChart1"/>
    <dgm:cxn modelId="{2C791F6E-258E-428B-B8C1-0EC98B58A254}" srcId="{3B06AA5A-AF4F-41B2-9E0E-F137C8AEC0E2}" destId="{9E7878BB-198E-4C6F-B1B8-05F0813EA826}" srcOrd="0" destOrd="0" parTransId="{DF8EA2F1-1668-4CAB-AA7B-E9910CAE51C7}" sibTransId="{CAE2D165-D706-4306-BC7B-6E228E1E29FA}"/>
    <dgm:cxn modelId="{8BE54A7D-690D-4A25-822B-B0EA2451355A}" type="presOf" srcId="{3B06AA5A-AF4F-41B2-9E0E-F137C8AEC0E2}" destId="{197EFF06-35B7-47EA-9CEC-45934028084B}" srcOrd="0" destOrd="0" presId="urn:microsoft.com/office/officeart/2005/8/layout/orgChart1"/>
    <dgm:cxn modelId="{B133C8A6-9708-4CF9-B2A3-C8D888E6D53F}" srcId="{3B06AA5A-AF4F-41B2-9E0E-F137C8AEC0E2}" destId="{60E264A3-A5C6-4C83-A422-0B08F3CA0025}" srcOrd="1" destOrd="0" parTransId="{EE1D890F-B600-4EF9-BDA8-FB91BEA6BAE6}" sibTransId="{DDCDB47C-4F25-4F57-912F-666FB9A3199E}"/>
    <dgm:cxn modelId="{EC66370A-90DE-4FAC-945B-BC91B935611C}" type="presParOf" srcId="{197EFF06-35B7-47EA-9CEC-45934028084B}" destId="{8D1003BE-DEDC-4632-B894-940550945E30}" srcOrd="0" destOrd="0" presId="urn:microsoft.com/office/officeart/2005/8/layout/orgChart1"/>
    <dgm:cxn modelId="{D5874070-39C8-40BB-8082-A963296A76A3}" type="presParOf" srcId="{8D1003BE-DEDC-4632-B894-940550945E30}" destId="{63120A63-3D51-4750-B2A5-159FE92BE1CC}" srcOrd="0" destOrd="0" presId="urn:microsoft.com/office/officeart/2005/8/layout/orgChart1"/>
    <dgm:cxn modelId="{7230BD95-EE65-47BF-9F1E-6F4E78F18067}" type="presParOf" srcId="{63120A63-3D51-4750-B2A5-159FE92BE1CC}" destId="{2472DBB9-A249-4D13-AC68-004E50AEBCAD}" srcOrd="0" destOrd="0" presId="urn:microsoft.com/office/officeart/2005/8/layout/orgChart1"/>
    <dgm:cxn modelId="{52D4F4FD-E97E-4BA7-83AE-168C980DF20D}" type="presParOf" srcId="{63120A63-3D51-4750-B2A5-159FE92BE1CC}" destId="{A3F29FDE-0E27-4A94-87F6-C95C19CE7C80}" srcOrd="1" destOrd="0" presId="urn:microsoft.com/office/officeart/2005/8/layout/orgChart1"/>
    <dgm:cxn modelId="{C01369E8-6054-48A2-AB0A-3A619652737B}" type="presParOf" srcId="{8D1003BE-DEDC-4632-B894-940550945E30}" destId="{0AD14575-6E10-4407-B318-3A1FED61701F}" srcOrd="1" destOrd="0" presId="urn:microsoft.com/office/officeart/2005/8/layout/orgChart1"/>
    <dgm:cxn modelId="{22D00EA5-97BB-4A9C-82DC-628B76D8756E}" type="presParOf" srcId="{8D1003BE-DEDC-4632-B894-940550945E30}" destId="{F7DBFC63-9FE9-4113-AFA5-1372FE8F5568}" srcOrd="2" destOrd="0" presId="urn:microsoft.com/office/officeart/2005/8/layout/orgChart1"/>
    <dgm:cxn modelId="{6805E7A3-44E8-4E7A-BAEF-0748A05CF744}" type="presParOf" srcId="{197EFF06-35B7-47EA-9CEC-45934028084B}" destId="{DCF87FAE-0A01-4471-9E09-634D3DDC0AF0}" srcOrd="1" destOrd="0" presId="urn:microsoft.com/office/officeart/2005/8/layout/orgChart1"/>
    <dgm:cxn modelId="{26819FF3-CF86-40D5-B0E8-F64880D31A1D}" type="presParOf" srcId="{DCF87FAE-0A01-4471-9E09-634D3DDC0AF0}" destId="{B606CCD1-8C35-4FC0-A6F7-46ABBB20F814}" srcOrd="0" destOrd="0" presId="urn:microsoft.com/office/officeart/2005/8/layout/orgChart1"/>
    <dgm:cxn modelId="{90DC45B5-09F5-40CD-BC2F-2AFB747CD6A9}" type="presParOf" srcId="{B606CCD1-8C35-4FC0-A6F7-46ABBB20F814}" destId="{A0B315CF-3BA1-45FC-B2DB-E5B17D360600}" srcOrd="0" destOrd="0" presId="urn:microsoft.com/office/officeart/2005/8/layout/orgChart1"/>
    <dgm:cxn modelId="{16D61054-9D99-4A46-A2AC-63B8F16E268E}" type="presParOf" srcId="{B606CCD1-8C35-4FC0-A6F7-46ABBB20F814}" destId="{BCC41C50-1F44-4E59-A662-8BC919669AB8}" srcOrd="1" destOrd="0" presId="urn:microsoft.com/office/officeart/2005/8/layout/orgChart1"/>
    <dgm:cxn modelId="{5F10E949-02A9-45A9-861E-3CB515B0EBDC}" type="presParOf" srcId="{DCF87FAE-0A01-4471-9E09-634D3DDC0AF0}" destId="{0F968F04-1AB9-480A-9F42-DC6C52A3D5CE}" srcOrd="1" destOrd="0" presId="urn:microsoft.com/office/officeart/2005/8/layout/orgChart1"/>
    <dgm:cxn modelId="{61498A25-ECA0-4339-89E0-D87507764B2F}" type="presParOf" srcId="{DCF87FAE-0A01-4471-9E09-634D3DDC0AF0}" destId="{16116744-376B-4B4D-AFA0-FB786A4BF765}" srcOrd="2" destOrd="0" presId="urn:microsoft.com/office/officeart/2005/8/layout/orgChart1"/>
    <dgm:cxn modelId="{63E12B17-B122-44B7-BC75-1B1C3E16D3EE}" type="presParOf" srcId="{197EFF06-35B7-47EA-9CEC-45934028084B}" destId="{158AE6DE-F5A1-4B43-A551-DA62167F923D}" srcOrd="2" destOrd="0" presId="urn:microsoft.com/office/officeart/2005/8/layout/orgChart1"/>
    <dgm:cxn modelId="{F86983F6-CF01-4F40-BD7C-E152D28FA8CA}" type="presParOf" srcId="{158AE6DE-F5A1-4B43-A551-DA62167F923D}" destId="{FF071C6B-B1B9-4C0B-BD3A-CB16D1C25F33}" srcOrd="0" destOrd="0" presId="urn:microsoft.com/office/officeart/2005/8/layout/orgChart1"/>
    <dgm:cxn modelId="{856458C9-DC3A-42F0-A2B9-EF4C3E3126B8}" type="presParOf" srcId="{FF071C6B-B1B9-4C0B-BD3A-CB16D1C25F33}" destId="{F1CF8FB0-ECD6-4E80-8070-7415D3D1595F}" srcOrd="0" destOrd="0" presId="urn:microsoft.com/office/officeart/2005/8/layout/orgChart1"/>
    <dgm:cxn modelId="{BB7E485C-3239-4102-BD7E-A11A8C905AB7}" type="presParOf" srcId="{FF071C6B-B1B9-4C0B-BD3A-CB16D1C25F33}" destId="{44FA5296-D271-4F16-B87F-CAF6F0B7CCD1}" srcOrd="1" destOrd="0" presId="urn:microsoft.com/office/officeart/2005/8/layout/orgChart1"/>
    <dgm:cxn modelId="{32A07294-68F6-4FF2-9584-28AE12D18845}" type="presParOf" srcId="{158AE6DE-F5A1-4B43-A551-DA62167F923D}" destId="{DD660110-58F3-4F0B-B56C-636E9005D269}" srcOrd="1" destOrd="0" presId="urn:microsoft.com/office/officeart/2005/8/layout/orgChart1"/>
    <dgm:cxn modelId="{A3BAAD0D-86A3-4A04-ADD7-E104C66A26A3}" type="presParOf" srcId="{158AE6DE-F5A1-4B43-A551-DA62167F923D}" destId="{D5C9BFCA-3C3E-4459-B8A1-1E210C3009F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DED49FC-3166-4146-9C57-BB8DE7E200CB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70FCE320-5409-46AF-9331-6E245801304C}">
      <dgm:prSet/>
      <dgm:spPr/>
      <dgm:t>
        <a:bodyPr/>
        <a:lstStyle/>
        <a:p>
          <a:r>
            <a:rPr lang="en-US" b="0" i="0" dirty="0"/>
            <a:t>Improved performance/quality</a:t>
          </a:r>
          <a:endParaRPr lang="en-US" dirty="0"/>
        </a:p>
      </dgm:t>
    </dgm:pt>
    <dgm:pt modelId="{3330F702-CF8C-49EE-A9BA-0963CE8CA9E0}" type="parTrans" cxnId="{C07D5BEB-5922-45EF-AD74-6A00FB05A41D}">
      <dgm:prSet/>
      <dgm:spPr/>
      <dgm:t>
        <a:bodyPr/>
        <a:lstStyle/>
        <a:p>
          <a:endParaRPr lang="en-US"/>
        </a:p>
      </dgm:t>
    </dgm:pt>
    <dgm:pt modelId="{3A36EA32-A29D-428C-982D-93EE0E9988A3}" type="sibTrans" cxnId="{C07D5BEB-5922-45EF-AD74-6A00FB05A41D}">
      <dgm:prSet/>
      <dgm:spPr/>
      <dgm:t>
        <a:bodyPr/>
        <a:lstStyle/>
        <a:p>
          <a:endParaRPr lang="en-US"/>
        </a:p>
      </dgm:t>
    </dgm:pt>
    <dgm:pt modelId="{D06D3E61-CEFE-48A1-84AC-C6DF4EC91AE5}">
      <dgm:prSet/>
      <dgm:spPr/>
      <dgm:t>
        <a:bodyPr/>
        <a:lstStyle/>
        <a:p>
          <a:r>
            <a:rPr lang="en-US" b="0" i="0"/>
            <a:t>Optimize for chipsets other than NVIDIA</a:t>
          </a:r>
          <a:endParaRPr lang="en-US"/>
        </a:p>
      </dgm:t>
    </dgm:pt>
    <dgm:pt modelId="{3A514027-79C2-4EF3-976F-6600F13FAF06}" type="parTrans" cxnId="{1F723054-D9A8-4577-87C7-93549EF65048}">
      <dgm:prSet/>
      <dgm:spPr/>
      <dgm:t>
        <a:bodyPr/>
        <a:lstStyle/>
        <a:p>
          <a:endParaRPr lang="en-US"/>
        </a:p>
      </dgm:t>
    </dgm:pt>
    <dgm:pt modelId="{9FE7A3B9-36BB-4A45-B863-1C2E1DACEFB1}" type="sibTrans" cxnId="{1F723054-D9A8-4577-87C7-93549EF65048}">
      <dgm:prSet/>
      <dgm:spPr/>
      <dgm:t>
        <a:bodyPr/>
        <a:lstStyle/>
        <a:p>
          <a:endParaRPr lang="en-US"/>
        </a:p>
      </dgm:t>
    </dgm:pt>
    <dgm:pt modelId="{3C5AC27F-FDB7-4B2E-A987-05640D0A7AA0}">
      <dgm:prSet/>
      <dgm:spPr/>
      <dgm:t>
        <a:bodyPr/>
        <a:lstStyle/>
        <a:p>
          <a:r>
            <a:rPr lang="en-US" b="0" i="0"/>
            <a:t>Reduce adverse outcomes</a:t>
          </a:r>
          <a:endParaRPr lang="en-US"/>
        </a:p>
      </dgm:t>
    </dgm:pt>
    <dgm:pt modelId="{8E6B0C98-6B8A-4CF8-9261-7552473E6027}" type="parTrans" cxnId="{FE94A79D-064F-4083-86DF-D25C6B4123F0}">
      <dgm:prSet/>
      <dgm:spPr/>
      <dgm:t>
        <a:bodyPr/>
        <a:lstStyle/>
        <a:p>
          <a:endParaRPr lang="en-US"/>
        </a:p>
      </dgm:t>
    </dgm:pt>
    <dgm:pt modelId="{6931E757-27BA-47EF-9DE0-C93B29975D8F}" type="sibTrans" cxnId="{FE94A79D-064F-4083-86DF-D25C6B4123F0}">
      <dgm:prSet/>
      <dgm:spPr/>
      <dgm:t>
        <a:bodyPr/>
        <a:lstStyle/>
        <a:p>
          <a:endParaRPr lang="en-US"/>
        </a:p>
      </dgm:t>
    </dgm:pt>
    <dgm:pt modelId="{32CF060D-F3DD-459A-A924-0D914DE2466D}" type="pres">
      <dgm:prSet presAssocID="{DDED49FC-3166-4146-9C57-BB8DE7E200CB}" presName="linear" presStyleCnt="0">
        <dgm:presLayoutVars>
          <dgm:animLvl val="lvl"/>
          <dgm:resizeHandles val="exact"/>
        </dgm:presLayoutVars>
      </dgm:prSet>
      <dgm:spPr/>
    </dgm:pt>
    <dgm:pt modelId="{FC08911A-1BF7-4847-8D00-D60DA18B28E6}" type="pres">
      <dgm:prSet presAssocID="{70FCE320-5409-46AF-9331-6E245801304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FA5DDCF-09CF-4A95-A890-5E7FAA827169}" type="pres">
      <dgm:prSet presAssocID="{3A36EA32-A29D-428C-982D-93EE0E9988A3}" presName="spacer" presStyleCnt="0"/>
      <dgm:spPr/>
    </dgm:pt>
    <dgm:pt modelId="{9991AB1C-504F-4350-B4AF-CAC96AEAAB18}" type="pres">
      <dgm:prSet presAssocID="{D06D3E61-CEFE-48A1-84AC-C6DF4EC91AE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8D823A5-D0BB-408A-A9FB-A5AEB360773D}" type="pres">
      <dgm:prSet presAssocID="{9FE7A3B9-36BB-4A45-B863-1C2E1DACEFB1}" presName="spacer" presStyleCnt="0"/>
      <dgm:spPr/>
    </dgm:pt>
    <dgm:pt modelId="{A0B9170A-D7AA-471B-AFA8-7C916CAD4324}" type="pres">
      <dgm:prSet presAssocID="{3C5AC27F-FDB7-4B2E-A987-05640D0A7AA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97FCA24-4566-4788-951B-2CDC4B2FCCDD}" type="presOf" srcId="{3C5AC27F-FDB7-4B2E-A987-05640D0A7AA0}" destId="{A0B9170A-D7AA-471B-AFA8-7C916CAD4324}" srcOrd="0" destOrd="0" presId="urn:microsoft.com/office/officeart/2005/8/layout/vList2"/>
    <dgm:cxn modelId="{2F25E22A-D46D-480F-AF8D-D5D5AAEE4825}" type="presOf" srcId="{70FCE320-5409-46AF-9331-6E245801304C}" destId="{FC08911A-1BF7-4847-8D00-D60DA18B28E6}" srcOrd="0" destOrd="0" presId="urn:microsoft.com/office/officeart/2005/8/layout/vList2"/>
    <dgm:cxn modelId="{92F0A239-E338-40CD-BD36-17C512BB73D4}" type="presOf" srcId="{DDED49FC-3166-4146-9C57-BB8DE7E200CB}" destId="{32CF060D-F3DD-459A-A924-0D914DE2466D}" srcOrd="0" destOrd="0" presId="urn:microsoft.com/office/officeart/2005/8/layout/vList2"/>
    <dgm:cxn modelId="{4C6E536F-5AE0-4EB1-8B91-A71E308923CA}" type="presOf" srcId="{D06D3E61-CEFE-48A1-84AC-C6DF4EC91AE5}" destId="{9991AB1C-504F-4350-B4AF-CAC96AEAAB18}" srcOrd="0" destOrd="0" presId="urn:microsoft.com/office/officeart/2005/8/layout/vList2"/>
    <dgm:cxn modelId="{1F723054-D9A8-4577-87C7-93549EF65048}" srcId="{DDED49FC-3166-4146-9C57-BB8DE7E200CB}" destId="{D06D3E61-CEFE-48A1-84AC-C6DF4EC91AE5}" srcOrd="1" destOrd="0" parTransId="{3A514027-79C2-4EF3-976F-6600F13FAF06}" sibTransId="{9FE7A3B9-36BB-4A45-B863-1C2E1DACEFB1}"/>
    <dgm:cxn modelId="{FE94A79D-064F-4083-86DF-D25C6B4123F0}" srcId="{DDED49FC-3166-4146-9C57-BB8DE7E200CB}" destId="{3C5AC27F-FDB7-4B2E-A987-05640D0A7AA0}" srcOrd="2" destOrd="0" parTransId="{8E6B0C98-6B8A-4CF8-9261-7552473E6027}" sibTransId="{6931E757-27BA-47EF-9DE0-C93B29975D8F}"/>
    <dgm:cxn modelId="{C07D5BEB-5922-45EF-AD74-6A00FB05A41D}" srcId="{DDED49FC-3166-4146-9C57-BB8DE7E200CB}" destId="{70FCE320-5409-46AF-9331-6E245801304C}" srcOrd="0" destOrd="0" parTransId="{3330F702-CF8C-49EE-A9BA-0963CE8CA9E0}" sibTransId="{3A36EA32-A29D-428C-982D-93EE0E9988A3}"/>
    <dgm:cxn modelId="{6BCA1A57-3BA7-4E4C-99D6-B377FD28821D}" type="presParOf" srcId="{32CF060D-F3DD-459A-A924-0D914DE2466D}" destId="{FC08911A-1BF7-4847-8D00-D60DA18B28E6}" srcOrd="0" destOrd="0" presId="urn:microsoft.com/office/officeart/2005/8/layout/vList2"/>
    <dgm:cxn modelId="{147B9A28-228B-44D1-816B-53E6C5E84D44}" type="presParOf" srcId="{32CF060D-F3DD-459A-A924-0D914DE2466D}" destId="{6FA5DDCF-09CF-4A95-A890-5E7FAA827169}" srcOrd="1" destOrd="0" presId="urn:microsoft.com/office/officeart/2005/8/layout/vList2"/>
    <dgm:cxn modelId="{2743FB19-82BB-4CC3-883E-7F1BECCEAA14}" type="presParOf" srcId="{32CF060D-F3DD-459A-A924-0D914DE2466D}" destId="{9991AB1C-504F-4350-B4AF-CAC96AEAAB18}" srcOrd="2" destOrd="0" presId="urn:microsoft.com/office/officeart/2005/8/layout/vList2"/>
    <dgm:cxn modelId="{34D6E08F-E4DD-406B-9595-B9F512E9BB13}" type="presParOf" srcId="{32CF060D-F3DD-459A-A924-0D914DE2466D}" destId="{38D823A5-D0BB-408A-A9FB-A5AEB360773D}" srcOrd="3" destOrd="0" presId="urn:microsoft.com/office/officeart/2005/8/layout/vList2"/>
    <dgm:cxn modelId="{A024246E-8795-4CC4-8EE8-4B21B243081C}" type="presParOf" srcId="{32CF060D-F3DD-459A-A924-0D914DE2466D}" destId="{A0B9170A-D7AA-471B-AFA8-7C916CAD432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37C60A2-C65A-4EC1-9CD7-717A665FFFC5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84D64C05-C61A-402A-B2D3-6F4CEBCF2199}">
      <dgm:prSet/>
      <dgm:spPr/>
      <dgm:t>
        <a:bodyPr/>
        <a:lstStyle/>
        <a:p>
          <a:r>
            <a:rPr lang="en-US" b="0" i="0" dirty="0"/>
            <a:t>Perfect photorealism</a:t>
          </a:r>
          <a:endParaRPr lang="en-US" dirty="0"/>
        </a:p>
      </dgm:t>
    </dgm:pt>
    <dgm:pt modelId="{C837988A-5429-4442-B52B-7665F93E89B4}" type="parTrans" cxnId="{46D056F1-69AD-4E04-922D-8E0D9A184090}">
      <dgm:prSet/>
      <dgm:spPr/>
      <dgm:t>
        <a:bodyPr/>
        <a:lstStyle/>
        <a:p>
          <a:endParaRPr lang="en-US"/>
        </a:p>
      </dgm:t>
    </dgm:pt>
    <dgm:pt modelId="{46F24BCE-7F75-459D-BBCA-164E4B6C815A}" type="sibTrans" cxnId="{46D056F1-69AD-4E04-922D-8E0D9A184090}">
      <dgm:prSet/>
      <dgm:spPr/>
      <dgm:t>
        <a:bodyPr/>
        <a:lstStyle/>
        <a:p>
          <a:endParaRPr lang="en-US"/>
        </a:p>
      </dgm:t>
    </dgm:pt>
    <dgm:pt modelId="{B18AA97E-EBDA-46BD-BB7B-D43DE1C8C0DC}">
      <dgm:prSet/>
      <dgm:spPr/>
      <dgm:t>
        <a:bodyPr/>
        <a:lstStyle/>
        <a:p>
          <a:r>
            <a:rPr lang="en-US" b="0" i="0" dirty="0"/>
            <a:t>Legible text</a:t>
          </a:r>
          <a:endParaRPr lang="en-US" dirty="0"/>
        </a:p>
      </dgm:t>
    </dgm:pt>
    <dgm:pt modelId="{01858008-FC16-4AC5-8D8E-8B64B41D384F}" type="parTrans" cxnId="{6F0D0CFC-DAE9-430E-A794-37FC9D147432}">
      <dgm:prSet/>
      <dgm:spPr/>
      <dgm:t>
        <a:bodyPr/>
        <a:lstStyle/>
        <a:p>
          <a:endParaRPr lang="en-US"/>
        </a:p>
      </dgm:t>
    </dgm:pt>
    <dgm:pt modelId="{80FE85AF-2CC0-4503-BF6E-D1723C3CC0CC}" type="sibTrans" cxnId="{6F0D0CFC-DAE9-430E-A794-37FC9D147432}">
      <dgm:prSet/>
      <dgm:spPr/>
      <dgm:t>
        <a:bodyPr/>
        <a:lstStyle/>
        <a:p>
          <a:endParaRPr lang="en-US"/>
        </a:p>
      </dgm:t>
    </dgm:pt>
    <dgm:pt modelId="{1A9AA764-45E7-4426-B32C-531F68158A28}">
      <dgm:prSet/>
      <dgm:spPr/>
      <dgm:t>
        <a:bodyPr/>
        <a:lstStyle/>
        <a:p>
          <a:r>
            <a:rPr lang="en-US" b="0" i="0"/>
            <a:t>Compositionality</a:t>
          </a:r>
          <a:endParaRPr lang="en-US"/>
        </a:p>
      </dgm:t>
    </dgm:pt>
    <dgm:pt modelId="{AC3768E6-FA6A-44E6-A271-B7BA333F4B49}" type="parTrans" cxnId="{2F39FC32-210C-4D9A-8CA1-231487FA87EA}">
      <dgm:prSet/>
      <dgm:spPr/>
      <dgm:t>
        <a:bodyPr/>
        <a:lstStyle/>
        <a:p>
          <a:endParaRPr lang="en-US"/>
        </a:p>
      </dgm:t>
    </dgm:pt>
    <dgm:pt modelId="{35E7633E-1E26-485B-BB29-F6860CE3A47F}" type="sibTrans" cxnId="{2F39FC32-210C-4D9A-8CA1-231487FA87EA}">
      <dgm:prSet/>
      <dgm:spPr/>
      <dgm:t>
        <a:bodyPr/>
        <a:lstStyle/>
        <a:p>
          <a:endParaRPr lang="en-US"/>
        </a:p>
      </dgm:t>
    </dgm:pt>
    <dgm:pt modelId="{447F14D6-2AC6-4A9B-A053-A1AB49AB3F53}">
      <dgm:prSet/>
      <dgm:spPr/>
      <dgm:t>
        <a:bodyPr/>
        <a:lstStyle/>
        <a:p>
          <a:r>
            <a:rPr lang="en-US" b="0" i="0"/>
            <a:t>People/Faces</a:t>
          </a:r>
          <a:endParaRPr lang="en-US"/>
        </a:p>
      </dgm:t>
    </dgm:pt>
    <dgm:pt modelId="{B2FB693A-C6EE-4D00-94CF-9DD6C8E9DDC5}" type="parTrans" cxnId="{C71F01D5-D31E-4453-BC7E-B06088D5CFFE}">
      <dgm:prSet/>
      <dgm:spPr/>
      <dgm:t>
        <a:bodyPr/>
        <a:lstStyle/>
        <a:p>
          <a:endParaRPr lang="en-US"/>
        </a:p>
      </dgm:t>
    </dgm:pt>
    <dgm:pt modelId="{35D86A89-4F95-49F8-8CB0-3D25CBF80C03}" type="sibTrans" cxnId="{C71F01D5-D31E-4453-BC7E-B06088D5CFFE}">
      <dgm:prSet/>
      <dgm:spPr/>
      <dgm:t>
        <a:bodyPr/>
        <a:lstStyle/>
        <a:p>
          <a:endParaRPr lang="en-US"/>
        </a:p>
      </dgm:t>
    </dgm:pt>
    <dgm:pt modelId="{39F753D7-7D95-4C60-BD90-A669558D242E}">
      <dgm:prSet/>
      <dgm:spPr/>
      <dgm:t>
        <a:bodyPr/>
        <a:lstStyle/>
        <a:p>
          <a:r>
            <a:rPr lang="en-US" b="0" i="0"/>
            <a:t>Trained in English</a:t>
          </a:r>
          <a:endParaRPr lang="en-US"/>
        </a:p>
      </dgm:t>
    </dgm:pt>
    <dgm:pt modelId="{D0478FC0-FF2A-436F-9F3A-4B1128DBA43E}" type="parTrans" cxnId="{96F1FD9D-D877-4CBA-89B7-6540A6572A45}">
      <dgm:prSet/>
      <dgm:spPr/>
      <dgm:t>
        <a:bodyPr/>
        <a:lstStyle/>
        <a:p>
          <a:endParaRPr lang="en-US"/>
        </a:p>
      </dgm:t>
    </dgm:pt>
    <dgm:pt modelId="{8045E602-7C42-4541-9A2F-EFD06AA2814A}" type="sibTrans" cxnId="{96F1FD9D-D877-4CBA-89B7-6540A6572A45}">
      <dgm:prSet/>
      <dgm:spPr/>
      <dgm:t>
        <a:bodyPr/>
        <a:lstStyle/>
        <a:p>
          <a:endParaRPr lang="en-US"/>
        </a:p>
      </dgm:t>
    </dgm:pt>
    <dgm:pt modelId="{52D49C03-55E8-47CA-A557-4EA1E42BB3DE}" type="pres">
      <dgm:prSet presAssocID="{437C60A2-C65A-4EC1-9CD7-717A665FFFC5}" presName="linear" presStyleCnt="0">
        <dgm:presLayoutVars>
          <dgm:animLvl val="lvl"/>
          <dgm:resizeHandles val="exact"/>
        </dgm:presLayoutVars>
      </dgm:prSet>
      <dgm:spPr/>
    </dgm:pt>
    <dgm:pt modelId="{CE4E7095-2DE9-4291-824F-E9B9AD9422C8}" type="pres">
      <dgm:prSet presAssocID="{84D64C05-C61A-402A-B2D3-6F4CEBCF219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45580A24-AED0-458F-8C5F-88B66C2F9759}" type="pres">
      <dgm:prSet presAssocID="{46F24BCE-7F75-459D-BBCA-164E4B6C815A}" presName="spacer" presStyleCnt="0"/>
      <dgm:spPr/>
    </dgm:pt>
    <dgm:pt modelId="{F57FBD3C-96E3-4685-9733-45F49A7ADFFA}" type="pres">
      <dgm:prSet presAssocID="{B18AA97E-EBDA-46BD-BB7B-D43DE1C8C0D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EE2E16BD-A081-48C9-8CA6-D6B08541E174}" type="pres">
      <dgm:prSet presAssocID="{80FE85AF-2CC0-4503-BF6E-D1723C3CC0CC}" presName="spacer" presStyleCnt="0"/>
      <dgm:spPr/>
    </dgm:pt>
    <dgm:pt modelId="{EE6F0D7B-1C4F-4CC0-9882-DEC4FC19D25D}" type="pres">
      <dgm:prSet presAssocID="{1A9AA764-45E7-4426-B32C-531F68158A2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7646A1D-DDE8-4075-8D9B-8F5F54D1F0B9}" type="pres">
      <dgm:prSet presAssocID="{35E7633E-1E26-485B-BB29-F6860CE3A47F}" presName="spacer" presStyleCnt="0"/>
      <dgm:spPr/>
    </dgm:pt>
    <dgm:pt modelId="{4A561611-E93C-46A4-9C3A-1FA86261BAF6}" type="pres">
      <dgm:prSet presAssocID="{447F14D6-2AC6-4A9B-A053-A1AB49AB3F5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1C4EC67-8FBF-4786-8ADB-887AC2208791}" type="pres">
      <dgm:prSet presAssocID="{35D86A89-4F95-49F8-8CB0-3D25CBF80C03}" presName="spacer" presStyleCnt="0"/>
      <dgm:spPr/>
    </dgm:pt>
    <dgm:pt modelId="{AB6093FE-9ACC-4F7A-A54A-EFB724058B6A}" type="pres">
      <dgm:prSet presAssocID="{39F753D7-7D95-4C60-BD90-A669558D242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AE6FC1C-7F64-4BF0-8FEA-37F3B306DC91}" type="presOf" srcId="{39F753D7-7D95-4C60-BD90-A669558D242E}" destId="{AB6093FE-9ACC-4F7A-A54A-EFB724058B6A}" srcOrd="0" destOrd="0" presId="urn:microsoft.com/office/officeart/2005/8/layout/vList2"/>
    <dgm:cxn modelId="{DB1A892D-F570-4DA4-B2B1-BADEE1F53C0C}" type="presOf" srcId="{447F14D6-2AC6-4A9B-A053-A1AB49AB3F53}" destId="{4A561611-E93C-46A4-9C3A-1FA86261BAF6}" srcOrd="0" destOrd="0" presId="urn:microsoft.com/office/officeart/2005/8/layout/vList2"/>
    <dgm:cxn modelId="{2F39FC32-210C-4D9A-8CA1-231487FA87EA}" srcId="{437C60A2-C65A-4EC1-9CD7-717A665FFFC5}" destId="{1A9AA764-45E7-4426-B32C-531F68158A28}" srcOrd="2" destOrd="0" parTransId="{AC3768E6-FA6A-44E6-A271-B7BA333F4B49}" sibTransId="{35E7633E-1E26-485B-BB29-F6860CE3A47F}"/>
    <dgm:cxn modelId="{A6464966-5E85-4AC8-AD50-C877EFD3A9F3}" type="presOf" srcId="{437C60A2-C65A-4EC1-9CD7-717A665FFFC5}" destId="{52D49C03-55E8-47CA-A557-4EA1E42BB3DE}" srcOrd="0" destOrd="0" presId="urn:microsoft.com/office/officeart/2005/8/layout/vList2"/>
    <dgm:cxn modelId="{E1ADE468-1998-413C-A143-2C84DDC326A3}" type="presOf" srcId="{1A9AA764-45E7-4426-B32C-531F68158A28}" destId="{EE6F0D7B-1C4F-4CC0-9882-DEC4FC19D25D}" srcOrd="0" destOrd="0" presId="urn:microsoft.com/office/officeart/2005/8/layout/vList2"/>
    <dgm:cxn modelId="{96F1FD9D-D877-4CBA-89B7-6540A6572A45}" srcId="{437C60A2-C65A-4EC1-9CD7-717A665FFFC5}" destId="{39F753D7-7D95-4C60-BD90-A669558D242E}" srcOrd="4" destOrd="0" parTransId="{D0478FC0-FF2A-436F-9F3A-4B1128DBA43E}" sibTransId="{8045E602-7C42-4541-9A2F-EFD06AA2814A}"/>
    <dgm:cxn modelId="{C71F01D5-D31E-4453-BC7E-B06088D5CFFE}" srcId="{437C60A2-C65A-4EC1-9CD7-717A665FFFC5}" destId="{447F14D6-2AC6-4A9B-A053-A1AB49AB3F53}" srcOrd="3" destOrd="0" parTransId="{B2FB693A-C6EE-4D00-94CF-9DD6C8E9DDC5}" sibTransId="{35D86A89-4F95-49F8-8CB0-3D25CBF80C03}"/>
    <dgm:cxn modelId="{540872E5-EC78-4D93-809C-6C7D44024CC1}" type="presOf" srcId="{84D64C05-C61A-402A-B2D3-6F4CEBCF2199}" destId="{CE4E7095-2DE9-4291-824F-E9B9AD9422C8}" srcOrd="0" destOrd="0" presId="urn:microsoft.com/office/officeart/2005/8/layout/vList2"/>
    <dgm:cxn modelId="{92BE95E5-8663-4417-BAA2-3A735967735B}" type="presOf" srcId="{B18AA97E-EBDA-46BD-BB7B-D43DE1C8C0DC}" destId="{F57FBD3C-96E3-4685-9733-45F49A7ADFFA}" srcOrd="0" destOrd="0" presId="urn:microsoft.com/office/officeart/2005/8/layout/vList2"/>
    <dgm:cxn modelId="{46D056F1-69AD-4E04-922D-8E0D9A184090}" srcId="{437C60A2-C65A-4EC1-9CD7-717A665FFFC5}" destId="{84D64C05-C61A-402A-B2D3-6F4CEBCF2199}" srcOrd="0" destOrd="0" parTransId="{C837988A-5429-4442-B52B-7665F93E89B4}" sibTransId="{46F24BCE-7F75-459D-BBCA-164E4B6C815A}"/>
    <dgm:cxn modelId="{6F0D0CFC-DAE9-430E-A794-37FC9D147432}" srcId="{437C60A2-C65A-4EC1-9CD7-717A665FFFC5}" destId="{B18AA97E-EBDA-46BD-BB7B-D43DE1C8C0DC}" srcOrd="1" destOrd="0" parTransId="{01858008-FC16-4AC5-8D8E-8B64B41D384F}" sibTransId="{80FE85AF-2CC0-4503-BF6E-D1723C3CC0CC}"/>
    <dgm:cxn modelId="{12233FB0-6A4D-4FDA-AC64-8FA898AB4799}" type="presParOf" srcId="{52D49C03-55E8-47CA-A557-4EA1E42BB3DE}" destId="{CE4E7095-2DE9-4291-824F-E9B9AD9422C8}" srcOrd="0" destOrd="0" presId="urn:microsoft.com/office/officeart/2005/8/layout/vList2"/>
    <dgm:cxn modelId="{4854A36F-D2FE-431A-8C20-B714D381C0DA}" type="presParOf" srcId="{52D49C03-55E8-47CA-A557-4EA1E42BB3DE}" destId="{45580A24-AED0-458F-8C5F-88B66C2F9759}" srcOrd="1" destOrd="0" presId="urn:microsoft.com/office/officeart/2005/8/layout/vList2"/>
    <dgm:cxn modelId="{9F568D4F-F18A-4D64-AF2F-93CE1F16CFB4}" type="presParOf" srcId="{52D49C03-55E8-47CA-A557-4EA1E42BB3DE}" destId="{F57FBD3C-96E3-4685-9733-45F49A7ADFFA}" srcOrd="2" destOrd="0" presId="urn:microsoft.com/office/officeart/2005/8/layout/vList2"/>
    <dgm:cxn modelId="{BA6B4F5F-1CF9-4263-B55C-D92A1A8028CF}" type="presParOf" srcId="{52D49C03-55E8-47CA-A557-4EA1E42BB3DE}" destId="{EE2E16BD-A081-48C9-8CA6-D6B08541E174}" srcOrd="3" destOrd="0" presId="urn:microsoft.com/office/officeart/2005/8/layout/vList2"/>
    <dgm:cxn modelId="{E9AA59D8-6648-4B1A-A1B8-5D5BCDA7AC0E}" type="presParOf" srcId="{52D49C03-55E8-47CA-A557-4EA1E42BB3DE}" destId="{EE6F0D7B-1C4F-4CC0-9882-DEC4FC19D25D}" srcOrd="4" destOrd="0" presId="urn:microsoft.com/office/officeart/2005/8/layout/vList2"/>
    <dgm:cxn modelId="{62BC7F85-AF52-496A-8A88-504092CF20E5}" type="presParOf" srcId="{52D49C03-55E8-47CA-A557-4EA1E42BB3DE}" destId="{97646A1D-DDE8-4075-8D9B-8F5F54D1F0B9}" srcOrd="5" destOrd="0" presId="urn:microsoft.com/office/officeart/2005/8/layout/vList2"/>
    <dgm:cxn modelId="{6FF8B9EF-007D-487E-A048-4FB81D79A50C}" type="presParOf" srcId="{52D49C03-55E8-47CA-A557-4EA1E42BB3DE}" destId="{4A561611-E93C-46A4-9C3A-1FA86261BAF6}" srcOrd="6" destOrd="0" presId="urn:microsoft.com/office/officeart/2005/8/layout/vList2"/>
    <dgm:cxn modelId="{7058B010-4394-47B4-8C25-407494317C32}" type="presParOf" srcId="{52D49C03-55E8-47CA-A557-4EA1E42BB3DE}" destId="{41C4EC67-8FBF-4786-8ADB-887AC2208791}" srcOrd="7" destOrd="0" presId="urn:microsoft.com/office/officeart/2005/8/layout/vList2"/>
    <dgm:cxn modelId="{BEEB4DF4-A5A2-447E-AF99-6CF3EF563F3E}" type="presParOf" srcId="{52D49C03-55E8-47CA-A557-4EA1E42BB3DE}" destId="{AB6093FE-9ACC-4F7A-A54A-EFB724058B6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47282F-129C-48EC-A644-E489EEC2E7D5}">
      <dsp:nvSpPr>
        <dsp:cNvPr id="0" name=""/>
        <dsp:cNvSpPr/>
      </dsp:nvSpPr>
      <dsp:spPr>
        <a:xfrm rot="5400000">
          <a:off x="-97695" y="97805"/>
          <a:ext cx="651304" cy="4559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 rot="-5400000">
        <a:off x="1" y="228067"/>
        <a:ext cx="455913" cy="195391"/>
      </dsp:txXfrm>
    </dsp:sp>
    <dsp:sp modelId="{DFC7090D-0FAD-4F55-8EC6-C46C050E19FC}">
      <dsp:nvSpPr>
        <dsp:cNvPr id="0" name=""/>
        <dsp:cNvSpPr/>
      </dsp:nvSpPr>
      <dsp:spPr>
        <a:xfrm rot="5400000">
          <a:off x="4131082" y="-3675169"/>
          <a:ext cx="423347" cy="777368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What is Stable Diffusion?</a:t>
          </a:r>
        </a:p>
      </dsp:txBody>
      <dsp:txXfrm rot="-5400000">
        <a:off x="455913" y="20666"/>
        <a:ext cx="7753020" cy="382015"/>
      </dsp:txXfrm>
    </dsp:sp>
    <dsp:sp modelId="{C4E591FA-E13E-4F00-A1E6-7F52E26EE7DE}">
      <dsp:nvSpPr>
        <dsp:cNvPr id="0" name=""/>
        <dsp:cNvSpPr/>
      </dsp:nvSpPr>
      <dsp:spPr>
        <a:xfrm rot="5400000">
          <a:off x="-97695" y="646315"/>
          <a:ext cx="651304" cy="4559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1" y="776577"/>
        <a:ext cx="455913" cy="195391"/>
      </dsp:txXfrm>
    </dsp:sp>
    <dsp:sp modelId="{6C9A7ABC-CF0F-485C-8647-0F2CAFB8D101}">
      <dsp:nvSpPr>
        <dsp:cNvPr id="0" name=""/>
        <dsp:cNvSpPr/>
      </dsp:nvSpPr>
      <dsp:spPr>
        <a:xfrm rot="5400000">
          <a:off x="4131082" y="-3126549"/>
          <a:ext cx="423347" cy="777368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Business Opportunity</a:t>
          </a:r>
        </a:p>
      </dsp:txBody>
      <dsp:txXfrm rot="-5400000">
        <a:off x="455913" y="569286"/>
        <a:ext cx="7753020" cy="382015"/>
      </dsp:txXfrm>
    </dsp:sp>
    <dsp:sp modelId="{30A3EF28-95E5-44F1-B37E-22B1484C4B62}">
      <dsp:nvSpPr>
        <dsp:cNvPr id="0" name=""/>
        <dsp:cNvSpPr/>
      </dsp:nvSpPr>
      <dsp:spPr>
        <a:xfrm rot="5400000">
          <a:off x="-97695" y="1194825"/>
          <a:ext cx="651304" cy="4559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1" y="1325087"/>
        <a:ext cx="455913" cy="195391"/>
      </dsp:txXfrm>
    </dsp:sp>
    <dsp:sp modelId="{FBB73340-4A5A-40F0-BEF0-3812F92AA892}">
      <dsp:nvSpPr>
        <dsp:cNvPr id="0" name=""/>
        <dsp:cNvSpPr/>
      </dsp:nvSpPr>
      <dsp:spPr>
        <a:xfrm rot="5400000">
          <a:off x="4131082" y="-2578039"/>
          <a:ext cx="423347" cy="777368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Research</a:t>
          </a:r>
        </a:p>
      </dsp:txBody>
      <dsp:txXfrm rot="-5400000">
        <a:off x="455913" y="1117796"/>
        <a:ext cx="7753020" cy="382015"/>
      </dsp:txXfrm>
    </dsp:sp>
    <dsp:sp modelId="{9C2E79EB-492F-4A40-B197-60D7360FAD19}">
      <dsp:nvSpPr>
        <dsp:cNvPr id="0" name=""/>
        <dsp:cNvSpPr/>
      </dsp:nvSpPr>
      <dsp:spPr>
        <a:xfrm rot="5400000">
          <a:off x="-97695" y="1743336"/>
          <a:ext cx="651304" cy="4559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1" y="1873598"/>
        <a:ext cx="455913" cy="195391"/>
      </dsp:txXfrm>
    </dsp:sp>
    <dsp:sp modelId="{B5A68281-37C7-4F39-8067-772AF477830D}">
      <dsp:nvSpPr>
        <dsp:cNvPr id="0" name=""/>
        <dsp:cNvSpPr/>
      </dsp:nvSpPr>
      <dsp:spPr>
        <a:xfrm rot="5400000">
          <a:off x="4131082" y="-2029529"/>
          <a:ext cx="423347" cy="777368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Coding Demonstration</a:t>
          </a:r>
        </a:p>
      </dsp:txBody>
      <dsp:txXfrm rot="-5400000">
        <a:off x="455913" y="1666306"/>
        <a:ext cx="7753020" cy="382015"/>
      </dsp:txXfrm>
    </dsp:sp>
    <dsp:sp modelId="{769B7632-05A1-49CE-9FE6-4093788F8F6C}">
      <dsp:nvSpPr>
        <dsp:cNvPr id="0" name=""/>
        <dsp:cNvSpPr/>
      </dsp:nvSpPr>
      <dsp:spPr>
        <a:xfrm rot="5400000">
          <a:off x="-97695" y="2291846"/>
          <a:ext cx="651304" cy="4559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1" y="2422108"/>
        <a:ext cx="455913" cy="195391"/>
      </dsp:txXfrm>
    </dsp:sp>
    <dsp:sp modelId="{1A5E3267-E987-4404-8C1A-DDCDA91872F3}">
      <dsp:nvSpPr>
        <dsp:cNvPr id="0" name=""/>
        <dsp:cNvSpPr/>
      </dsp:nvSpPr>
      <dsp:spPr>
        <a:xfrm rot="5400000">
          <a:off x="4131082" y="-1481018"/>
          <a:ext cx="423347" cy="777368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Ethical Concerns</a:t>
          </a:r>
        </a:p>
      </dsp:txBody>
      <dsp:txXfrm rot="-5400000">
        <a:off x="455913" y="2214817"/>
        <a:ext cx="7753020" cy="382015"/>
      </dsp:txXfrm>
    </dsp:sp>
    <dsp:sp modelId="{0B8342D1-FB2C-41CA-9163-1EFEA25BA27B}">
      <dsp:nvSpPr>
        <dsp:cNvPr id="0" name=""/>
        <dsp:cNvSpPr/>
      </dsp:nvSpPr>
      <dsp:spPr>
        <a:xfrm rot="5400000">
          <a:off x="-97695" y="2840356"/>
          <a:ext cx="651304" cy="4559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 dirty="0"/>
        </a:p>
      </dsp:txBody>
      <dsp:txXfrm rot="-5400000">
        <a:off x="1" y="2970618"/>
        <a:ext cx="455913" cy="195391"/>
      </dsp:txXfrm>
    </dsp:sp>
    <dsp:sp modelId="{91BC4CD2-381E-4673-959C-A897889AD6AF}">
      <dsp:nvSpPr>
        <dsp:cNvPr id="0" name=""/>
        <dsp:cNvSpPr/>
      </dsp:nvSpPr>
      <dsp:spPr>
        <a:xfrm rot="5400000">
          <a:off x="4131082" y="-932508"/>
          <a:ext cx="423347" cy="777368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0" tIns="15875" rIns="15875" bIns="1587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What’s Next?</a:t>
          </a:r>
        </a:p>
      </dsp:txBody>
      <dsp:txXfrm rot="-5400000">
        <a:off x="455913" y="2763327"/>
        <a:ext cx="7753020" cy="3820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6B74F9-40BE-43E4-BF75-BF58BE568344}">
      <dsp:nvSpPr>
        <dsp:cNvPr id="0" name=""/>
        <dsp:cNvSpPr/>
      </dsp:nvSpPr>
      <dsp:spPr>
        <a:xfrm>
          <a:off x="0" y="378458"/>
          <a:ext cx="4911210" cy="627704"/>
        </a:xfrm>
        <a:prstGeom prst="flowChartProcess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Patrick </a:t>
          </a:r>
          <a:r>
            <a:rPr lang="en-US" sz="2900" kern="1200" dirty="0" err="1"/>
            <a:t>Esser</a:t>
          </a:r>
          <a:r>
            <a:rPr lang="en-US" sz="2900" kern="1200" dirty="0"/>
            <a:t> &amp; Robin </a:t>
          </a:r>
          <a:r>
            <a:rPr lang="en-US" sz="2900" kern="1200" dirty="0" err="1"/>
            <a:t>Rombach</a:t>
          </a:r>
          <a:r>
            <a:rPr lang="en-US" sz="2900" kern="1200" dirty="0"/>
            <a:t> </a:t>
          </a:r>
        </a:p>
      </dsp:txBody>
      <dsp:txXfrm>
        <a:off x="0" y="378458"/>
        <a:ext cx="4911210" cy="627704"/>
      </dsp:txXfrm>
    </dsp:sp>
    <dsp:sp modelId="{4CCEFACD-E010-4D1E-95F5-897570246DDB}">
      <dsp:nvSpPr>
        <dsp:cNvPr id="0" name=""/>
        <dsp:cNvSpPr/>
      </dsp:nvSpPr>
      <dsp:spPr>
        <a:xfrm>
          <a:off x="0" y="1089683"/>
          <a:ext cx="4911210" cy="627704"/>
        </a:xfrm>
        <a:prstGeom prst="flowChartProcess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 dirty="0"/>
            <a:t>Released December 27, 2022</a:t>
          </a:r>
          <a:endParaRPr lang="en-US" sz="2900" kern="1200" dirty="0"/>
        </a:p>
      </dsp:txBody>
      <dsp:txXfrm>
        <a:off x="0" y="1089683"/>
        <a:ext cx="4911210" cy="627704"/>
      </dsp:txXfrm>
    </dsp:sp>
    <dsp:sp modelId="{CDBFF042-9B73-4CB1-80EA-0CB5D2455961}">
      <dsp:nvSpPr>
        <dsp:cNvPr id="0" name=""/>
        <dsp:cNvSpPr/>
      </dsp:nvSpPr>
      <dsp:spPr>
        <a:xfrm>
          <a:off x="0" y="1800908"/>
          <a:ext cx="4911210" cy="627704"/>
        </a:xfrm>
        <a:prstGeom prst="flowChartProcess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Python</a:t>
          </a:r>
          <a:endParaRPr lang="en-US" sz="2900" kern="1200"/>
        </a:p>
      </dsp:txBody>
      <dsp:txXfrm>
        <a:off x="0" y="1800908"/>
        <a:ext cx="4911210" cy="627704"/>
      </dsp:txXfrm>
    </dsp:sp>
    <dsp:sp modelId="{7ACB795F-F09F-428B-96B7-10919E925ECA}">
      <dsp:nvSpPr>
        <dsp:cNvPr id="0" name=""/>
        <dsp:cNvSpPr/>
      </dsp:nvSpPr>
      <dsp:spPr>
        <a:xfrm>
          <a:off x="0" y="2512133"/>
          <a:ext cx="4911210" cy="627704"/>
        </a:xfrm>
        <a:prstGeom prst="flowChartProcess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General Disclaimer</a:t>
          </a:r>
          <a:endParaRPr lang="en-US" sz="2900" kern="1200"/>
        </a:p>
      </dsp:txBody>
      <dsp:txXfrm>
        <a:off x="0" y="2512133"/>
        <a:ext cx="4911210" cy="6277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0FE8A0-73C5-4AAE-B710-9CDFB0368A97}">
      <dsp:nvSpPr>
        <dsp:cNvPr id="0" name=""/>
        <dsp:cNvSpPr/>
      </dsp:nvSpPr>
      <dsp:spPr>
        <a:xfrm>
          <a:off x="635037" y="0"/>
          <a:ext cx="7197089" cy="14263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0F6461-CC34-4CB0-A901-98FB61816C89}">
      <dsp:nvSpPr>
        <dsp:cNvPr id="0" name=""/>
        <dsp:cNvSpPr/>
      </dsp:nvSpPr>
      <dsp:spPr>
        <a:xfrm>
          <a:off x="235038" y="427890"/>
          <a:ext cx="2540149" cy="570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Clinical Prompts</a:t>
          </a:r>
          <a:endParaRPr lang="en-US" sz="1400" kern="1200"/>
        </a:p>
      </dsp:txBody>
      <dsp:txXfrm>
        <a:off x="262888" y="455740"/>
        <a:ext cx="2484449" cy="514820"/>
      </dsp:txXfrm>
    </dsp:sp>
    <dsp:sp modelId="{BF08B001-3A01-4797-B959-99DF40125E7F}">
      <dsp:nvSpPr>
        <dsp:cNvPr id="0" name=""/>
        <dsp:cNvSpPr/>
      </dsp:nvSpPr>
      <dsp:spPr>
        <a:xfrm>
          <a:off x="2963507" y="427890"/>
          <a:ext cx="2540149" cy="570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Medical Images </a:t>
          </a:r>
          <a:endParaRPr lang="en-US" sz="1400" kern="1200" dirty="0"/>
        </a:p>
      </dsp:txBody>
      <dsp:txXfrm>
        <a:off x="2991357" y="455740"/>
        <a:ext cx="2484449" cy="514820"/>
      </dsp:txXfrm>
    </dsp:sp>
    <dsp:sp modelId="{F67CD7D6-9568-4DC0-A68F-AB27E7780F0A}">
      <dsp:nvSpPr>
        <dsp:cNvPr id="0" name=""/>
        <dsp:cNvSpPr/>
      </dsp:nvSpPr>
      <dsp:spPr>
        <a:xfrm>
          <a:off x="5691976" y="427890"/>
          <a:ext cx="2540149" cy="570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Preserving clinical important information</a:t>
          </a:r>
          <a:endParaRPr lang="en-US" sz="1400" kern="1200" dirty="0"/>
        </a:p>
      </dsp:txBody>
      <dsp:txXfrm>
        <a:off x="5719826" y="455740"/>
        <a:ext cx="2484449" cy="5148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72DBB9-A249-4D13-AC68-004E50AEBCAD}">
      <dsp:nvSpPr>
        <dsp:cNvPr id="0" name=""/>
        <dsp:cNvSpPr/>
      </dsp:nvSpPr>
      <dsp:spPr>
        <a:xfrm>
          <a:off x="570" y="250523"/>
          <a:ext cx="2484054" cy="12420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0" i="0" kern="1200" dirty="0"/>
            <a:t>Copyright / Ownership</a:t>
          </a:r>
          <a:endParaRPr lang="en-US" sz="3600" kern="1200" dirty="0"/>
        </a:p>
      </dsp:txBody>
      <dsp:txXfrm>
        <a:off x="570" y="250523"/>
        <a:ext cx="2484054" cy="1242027"/>
      </dsp:txXfrm>
    </dsp:sp>
    <dsp:sp modelId="{A0B315CF-3BA1-45FC-B2DB-E5B17D360600}">
      <dsp:nvSpPr>
        <dsp:cNvPr id="0" name=""/>
        <dsp:cNvSpPr/>
      </dsp:nvSpPr>
      <dsp:spPr>
        <a:xfrm>
          <a:off x="3006276" y="250523"/>
          <a:ext cx="2484054" cy="12420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0" i="0" kern="1200" dirty="0"/>
            <a:t>Human job loss</a:t>
          </a:r>
          <a:endParaRPr lang="en-US" sz="3600" kern="1200" dirty="0"/>
        </a:p>
      </dsp:txBody>
      <dsp:txXfrm>
        <a:off x="3006276" y="250523"/>
        <a:ext cx="2484054" cy="1242027"/>
      </dsp:txXfrm>
    </dsp:sp>
    <dsp:sp modelId="{F1CF8FB0-ECD6-4E80-8070-7415D3D1595F}">
      <dsp:nvSpPr>
        <dsp:cNvPr id="0" name=""/>
        <dsp:cNvSpPr/>
      </dsp:nvSpPr>
      <dsp:spPr>
        <a:xfrm>
          <a:off x="6011982" y="250523"/>
          <a:ext cx="2484054" cy="12420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0" i="0" kern="1200" dirty="0"/>
            <a:t>Malicious use</a:t>
          </a:r>
          <a:endParaRPr lang="en-US" sz="3600" kern="1200" dirty="0"/>
        </a:p>
      </dsp:txBody>
      <dsp:txXfrm>
        <a:off x="6011982" y="250523"/>
        <a:ext cx="2484054" cy="124202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08911A-1BF7-4847-8D00-D60DA18B28E6}">
      <dsp:nvSpPr>
        <dsp:cNvPr id="0" name=""/>
        <dsp:cNvSpPr/>
      </dsp:nvSpPr>
      <dsp:spPr>
        <a:xfrm>
          <a:off x="0" y="44975"/>
          <a:ext cx="4040188" cy="91367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/>
            <a:t>Improved performance/quality</a:t>
          </a:r>
          <a:endParaRPr lang="en-US" sz="2300" kern="1200" dirty="0"/>
        </a:p>
      </dsp:txBody>
      <dsp:txXfrm>
        <a:off x="44602" y="89577"/>
        <a:ext cx="3950984" cy="824474"/>
      </dsp:txXfrm>
    </dsp:sp>
    <dsp:sp modelId="{9991AB1C-504F-4350-B4AF-CAC96AEAAB18}">
      <dsp:nvSpPr>
        <dsp:cNvPr id="0" name=""/>
        <dsp:cNvSpPr/>
      </dsp:nvSpPr>
      <dsp:spPr>
        <a:xfrm>
          <a:off x="0" y="1024893"/>
          <a:ext cx="4040188" cy="91367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/>
            <a:t>Optimize for chipsets other than NVIDIA</a:t>
          </a:r>
          <a:endParaRPr lang="en-US" sz="2300" kern="1200"/>
        </a:p>
      </dsp:txBody>
      <dsp:txXfrm>
        <a:off x="44602" y="1069495"/>
        <a:ext cx="3950984" cy="824474"/>
      </dsp:txXfrm>
    </dsp:sp>
    <dsp:sp modelId="{A0B9170A-D7AA-471B-AFA8-7C916CAD4324}">
      <dsp:nvSpPr>
        <dsp:cNvPr id="0" name=""/>
        <dsp:cNvSpPr/>
      </dsp:nvSpPr>
      <dsp:spPr>
        <a:xfrm>
          <a:off x="0" y="2004812"/>
          <a:ext cx="4040188" cy="91367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/>
            <a:t>Reduce adverse outcomes</a:t>
          </a:r>
          <a:endParaRPr lang="en-US" sz="2300" kern="1200"/>
        </a:p>
      </dsp:txBody>
      <dsp:txXfrm>
        <a:off x="44602" y="2049414"/>
        <a:ext cx="3950984" cy="82447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4E7095-2DE9-4291-824F-E9B9AD9422C8}">
      <dsp:nvSpPr>
        <dsp:cNvPr id="0" name=""/>
        <dsp:cNvSpPr/>
      </dsp:nvSpPr>
      <dsp:spPr>
        <a:xfrm>
          <a:off x="0" y="35837"/>
          <a:ext cx="4041775" cy="52767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/>
            <a:t>Perfect photorealism</a:t>
          </a:r>
          <a:endParaRPr lang="en-US" sz="2200" kern="1200" dirty="0"/>
        </a:p>
      </dsp:txBody>
      <dsp:txXfrm>
        <a:off x="25759" y="61596"/>
        <a:ext cx="3990257" cy="476152"/>
      </dsp:txXfrm>
    </dsp:sp>
    <dsp:sp modelId="{F57FBD3C-96E3-4685-9733-45F49A7ADFFA}">
      <dsp:nvSpPr>
        <dsp:cNvPr id="0" name=""/>
        <dsp:cNvSpPr/>
      </dsp:nvSpPr>
      <dsp:spPr>
        <a:xfrm>
          <a:off x="0" y="626867"/>
          <a:ext cx="4041775" cy="52767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 dirty="0"/>
            <a:t>Legible text</a:t>
          </a:r>
          <a:endParaRPr lang="en-US" sz="2200" kern="1200" dirty="0"/>
        </a:p>
      </dsp:txBody>
      <dsp:txXfrm>
        <a:off x="25759" y="652626"/>
        <a:ext cx="3990257" cy="476152"/>
      </dsp:txXfrm>
    </dsp:sp>
    <dsp:sp modelId="{EE6F0D7B-1C4F-4CC0-9882-DEC4FC19D25D}">
      <dsp:nvSpPr>
        <dsp:cNvPr id="0" name=""/>
        <dsp:cNvSpPr/>
      </dsp:nvSpPr>
      <dsp:spPr>
        <a:xfrm>
          <a:off x="0" y="1217898"/>
          <a:ext cx="4041775" cy="52767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Compositionality</a:t>
          </a:r>
          <a:endParaRPr lang="en-US" sz="2200" kern="1200"/>
        </a:p>
      </dsp:txBody>
      <dsp:txXfrm>
        <a:off x="25759" y="1243657"/>
        <a:ext cx="3990257" cy="476152"/>
      </dsp:txXfrm>
    </dsp:sp>
    <dsp:sp modelId="{4A561611-E93C-46A4-9C3A-1FA86261BAF6}">
      <dsp:nvSpPr>
        <dsp:cNvPr id="0" name=""/>
        <dsp:cNvSpPr/>
      </dsp:nvSpPr>
      <dsp:spPr>
        <a:xfrm>
          <a:off x="0" y="1808928"/>
          <a:ext cx="4041775" cy="52767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People/Faces</a:t>
          </a:r>
          <a:endParaRPr lang="en-US" sz="2200" kern="1200"/>
        </a:p>
      </dsp:txBody>
      <dsp:txXfrm>
        <a:off x="25759" y="1834687"/>
        <a:ext cx="3990257" cy="476152"/>
      </dsp:txXfrm>
    </dsp:sp>
    <dsp:sp modelId="{AB6093FE-9ACC-4F7A-A54A-EFB724058B6A}">
      <dsp:nvSpPr>
        <dsp:cNvPr id="0" name=""/>
        <dsp:cNvSpPr/>
      </dsp:nvSpPr>
      <dsp:spPr>
        <a:xfrm>
          <a:off x="0" y="2399958"/>
          <a:ext cx="4041775" cy="52767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Trained in English</a:t>
          </a:r>
          <a:endParaRPr lang="en-US" sz="2200" kern="1200"/>
        </a:p>
      </dsp:txBody>
      <dsp:txXfrm>
        <a:off x="25759" y="2425717"/>
        <a:ext cx="3990257" cy="476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F033F8-58D6-784D-9B48-C7DF0D9F7F1D}" type="datetimeFigureOut">
              <a:rPr lang="en-US" smtClean="0"/>
              <a:t>4/12/23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3D1B6-3F52-974B-A149-77B14E5C6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5968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jp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94CC71-B2A4-4349-8F25-F0E79F1696E8}" type="datetimeFigureOut">
              <a:rPr lang="en-US" smtClean="0"/>
              <a:t>4/12/23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7B6EE-9B96-E242-9C42-9CC4CC736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0575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7132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62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725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7008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99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41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7809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07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965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71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382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700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7B6EE-9B96-E242-9C42-9CC4CC736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31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Cent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597820"/>
            <a:ext cx="7772400" cy="1102519"/>
          </a:xfrm>
        </p:spPr>
        <p:txBody>
          <a:bodyPr/>
          <a:lstStyle>
            <a:lvl1pPr>
              <a:defRPr cap="all" spc="200" baseline="0">
                <a:solidFill>
                  <a:schemeClr val="bg1"/>
                </a:solidFill>
                <a:latin typeface="Palatino Linotype"/>
                <a:cs typeface="Palatino Linotype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2914651"/>
            <a:ext cx="6400800" cy="547007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FF"/>
                </a:solidFill>
                <a:latin typeface="Palatino Linotype"/>
                <a:cs typeface="Palatino Linotyp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07015-6804-1644-B1A9-E562224640AE}" type="datetime1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371600" y="3613547"/>
            <a:ext cx="6400800" cy="560784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000" b="0" i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12300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ctr" anchorCtr="0"/>
          <a:lstStyle>
            <a:lvl1pPr algn="l">
              <a:defRPr sz="2000"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9D4CA-40D8-D54A-9AD9-D1A775476938}" type="datetime1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072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431B5-E506-4941-9C45-4B546E2D9B04}" type="datetimeFigureOut">
              <a:rPr lang="en-US" smtClean="0"/>
              <a:t>4/12/23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5B470-24F1-6744-BE88-730898E97D2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792288" y="2654639"/>
            <a:ext cx="5486400" cy="285292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-Johnny Appleseed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57200" y="1654362"/>
            <a:ext cx="8229600" cy="6579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 baseline="0"/>
            </a:lvl1pPr>
          </a:lstStyle>
          <a:p>
            <a:r>
              <a:rPr lang="en-US" dirty="0"/>
              <a:t>“Type a quote here”</a:t>
            </a:r>
          </a:p>
        </p:txBody>
      </p:sp>
    </p:spTree>
    <p:extLst>
      <p:ext uri="{BB962C8B-B14F-4D97-AF65-F5344CB8AC3E}">
        <p14:creationId xmlns:p14="http://schemas.microsoft.com/office/powerpoint/2010/main" val="935167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0" i="0" cap="all" spc="200">
                <a:latin typeface="Palatino Linotype"/>
                <a:cs typeface="Palatino Linotyp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Palatino Linotype"/>
                <a:cs typeface="Palatino Linotype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6E0F2-9D80-F24E-BB25-40290376A3D1}" type="datetime1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09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ith Graphic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0ECA-4824-C54E-AB41-5B98621975E0}" type="datetime1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109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E0ECA-4824-C54E-AB41-5B98621975E0}" type="datetime1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77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BC7F-13B5-934D-B1F4-1DD7250437D4}" type="datetime1">
              <a:rPr lang="en-US" smtClean="0"/>
              <a:t>4/12/23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96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F3FBA-362A-6B43-9351-513665384042}" type="datetime1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94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 Graphic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948C-B400-324A-9AA6-27F79D085A29}" type="datetime1">
              <a:rPr lang="en-US" smtClean="0"/>
              <a:t>4/12/23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95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A1D06-9664-AC42-BCAB-BB7DC5802C7D}" type="datetime1">
              <a:rPr lang="en-US" smtClean="0"/>
              <a:t>4/12/23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240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7"/>
            <a:ext cx="8229600" cy="871538"/>
          </a:xfrm>
        </p:spPr>
        <p:txBody>
          <a:bodyPr anchor="ctr" anchorCtr="0">
            <a:noAutofit/>
          </a:bodyPr>
          <a:lstStyle>
            <a:lvl1pPr algn="l">
              <a:defRPr sz="4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76327"/>
            <a:ext cx="5111750" cy="351829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A438F-814C-0F41-B907-83C2D7067070}" type="datetime1">
              <a:rPr lang="en-US" smtClean="0"/>
              <a:t>4/12/23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4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2673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4164A-9218-D442-BFB5-B5F070837CDA}" type="datetime1">
              <a:rPr lang="en-US" smtClean="0"/>
              <a:t>4/12/23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2673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2673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0E020-FD70-774F-88AD-BC4F91F26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89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8" r:id="rId4"/>
    <p:sldLayoutId id="2147483653" r:id="rId5"/>
    <p:sldLayoutId id="2147483652" r:id="rId6"/>
    <p:sldLayoutId id="2147483654" r:id="rId7"/>
    <p:sldLayoutId id="2147483655" r:id="rId8"/>
    <p:sldLayoutId id="2147483656" r:id="rId9"/>
    <p:sldLayoutId id="2147483657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all" spc="200">
          <a:solidFill>
            <a:schemeClr val="accent1"/>
          </a:solidFill>
          <a:latin typeface="Palatino Linotype"/>
          <a:ea typeface="+mj-ea"/>
          <a:cs typeface="Palatino Linotyp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accent1"/>
          </a:solidFill>
          <a:latin typeface="Palatino Linotype"/>
          <a:ea typeface="+mn-ea"/>
          <a:cs typeface="Palatino Linotyp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accent1"/>
          </a:solidFill>
          <a:latin typeface="Palatino Linotype"/>
          <a:ea typeface="+mn-ea"/>
          <a:cs typeface="Palatino Linotyp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accent1"/>
          </a:solidFill>
          <a:latin typeface="Palatino Linotype"/>
          <a:ea typeface="+mn-ea"/>
          <a:cs typeface="Palatino Linotyp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accent1"/>
          </a:solidFill>
          <a:latin typeface="Palatino Linotype"/>
          <a:ea typeface="+mn-ea"/>
          <a:cs typeface="Palatino Linotype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accent1"/>
          </a:solidFill>
          <a:latin typeface="Palatino Linotype"/>
          <a:ea typeface="+mn-ea"/>
          <a:cs typeface="Palatino Linotyp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10" Type="http://schemas.openxmlformats.org/officeDocument/2006/relationships/image" Target="../media/image11.jpeg"/><Relationship Id="rId4" Type="http://schemas.openxmlformats.org/officeDocument/2006/relationships/diagramLayout" Target="../diagrams/layout4.xml"/><Relationship Id="rId9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microsoft.com/office/2007/relationships/diagramDrawing" Target="../diagrams/drawing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5.xml"/><Relationship Id="rId11" Type="http://schemas.openxmlformats.org/officeDocument/2006/relationships/diagramColors" Target="../diagrams/colors6.xml"/><Relationship Id="rId5" Type="http://schemas.openxmlformats.org/officeDocument/2006/relationships/diagramQuickStyle" Target="../diagrams/quickStyle5.xml"/><Relationship Id="rId10" Type="http://schemas.openxmlformats.org/officeDocument/2006/relationships/diagramQuickStyle" Target="../diagrams/quickStyle6.xml"/><Relationship Id="rId4" Type="http://schemas.openxmlformats.org/officeDocument/2006/relationships/diagramLayout" Target="../diagrams/layout5.xml"/><Relationship Id="rId9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i/status/1557517982095626241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Stable Diffusion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Team 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Kylah Barlow | Will Hobbs | Ned Ruffin | Rupam Priya</a:t>
            </a:r>
          </a:p>
        </p:txBody>
      </p:sp>
    </p:spTree>
    <p:extLst>
      <p:ext uri="{BB962C8B-B14F-4D97-AF65-F5344CB8AC3E}">
        <p14:creationId xmlns:p14="http://schemas.microsoft.com/office/powerpoint/2010/main" val="3854356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A860C-1A5E-ED45-A690-767459836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2700" dirty="0"/>
              <a:t>ethical concerns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F031DBE-B405-8879-B772-AE8394FEDF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8429208"/>
              </p:ext>
            </p:extLst>
          </p:nvPr>
        </p:nvGraphicFramePr>
        <p:xfrm>
          <a:off x="362871" y="1200151"/>
          <a:ext cx="8496608" cy="1743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8D8D70-DBF4-B211-4C6A-2C212F751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26734"/>
            <a:ext cx="2133600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FB0E020-FD70-774F-88AD-BC4F91F264AC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8ABC475E-9E40-718A-3AF1-4D0EC6AEB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0579" y="2983659"/>
            <a:ext cx="2628900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D0CA0C76-FB78-EB8C-701D-05303FFAB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71" y="3107484"/>
            <a:ext cx="2819400" cy="161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B7E2328A-FB49-4BCF-6023-5BD5A6EFA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3114674"/>
            <a:ext cx="276225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5418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5DE69-BEEB-EE18-6D8D-9C0D1E57A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What's Next?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1B7EB8F-3542-4981-6BEA-D7540B257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/>
          <a:lstStyle/>
          <a:p>
            <a:pPr algn="ctr"/>
            <a:r>
              <a:rPr lang="en-US" dirty="0"/>
              <a:t>Stated Goals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9F4BF86-6450-505A-CE61-FC21F5A3B10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41237011"/>
              </p:ext>
            </p:extLst>
          </p:nvPr>
        </p:nvGraphicFramePr>
        <p:xfrm>
          <a:off x="457200" y="1631156"/>
          <a:ext cx="4040188" cy="29634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DB3345FC-B09B-CB34-212A-74E7A2872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/>
          <a:lstStyle/>
          <a:p>
            <a:pPr algn="ctr"/>
            <a:r>
              <a:rPr lang="en-US" dirty="0"/>
              <a:t>Current Limitations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9A0D646-64A5-B01E-D27C-0C57C3A21381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760186487"/>
              </p:ext>
            </p:extLst>
          </p:nvPr>
        </p:nvGraphicFramePr>
        <p:xfrm>
          <a:off x="4645028" y="1631156"/>
          <a:ext cx="4041775" cy="29634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8941B9-3CFD-A740-860C-4F7FC9285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26734"/>
            <a:ext cx="2133600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FB0E020-FD70-774F-88AD-BC4F91F264AC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85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DFDAE-F0E7-4C09-A9D9-9B20FBF04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Questions?</a:t>
            </a:r>
          </a:p>
        </p:txBody>
      </p:sp>
      <p:pic>
        <p:nvPicPr>
          <p:cNvPr id="14" name="Content Placeholder 13" descr="Quizzical burrowing owl looking forward">
            <a:extLst>
              <a:ext uri="{FF2B5EF4-FFF2-40B4-BE49-F238E27FC236}">
                <a16:creationId xmlns:a16="http://schemas.microsoft.com/office/drawing/2014/main" id="{71258942-0364-5BC2-0070-02B150C173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987" b="25664"/>
          <a:stretch/>
        </p:blipFill>
        <p:spPr>
          <a:xfrm>
            <a:off x="457200" y="1200151"/>
            <a:ext cx="8229600" cy="3394472"/>
          </a:xfr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F193F0-9228-D6F3-8907-5C1D748DF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26734"/>
            <a:ext cx="2133600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FB0E020-FD70-774F-88AD-BC4F91F264AC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04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CF310-2D06-64AE-FCC9-B0DD293D5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99C45-D6B7-8D0C-D5BC-3722E313D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sng" strike="noStrike" dirty="0">
                <a:solidFill>
                  <a:srgbClr val="0097A7"/>
                </a:solidFill>
                <a:effectLst/>
                <a:latin typeface="Arial" panose="020B0604020202020204" pitchFamily="34" charset="0"/>
                <a:hlinkClick r:id="rId3"/>
              </a:rPr>
              <a:t>https://twitter.com/i/status/1557517982095626241</a:t>
            </a:r>
            <a:endParaRPr lang="en-US" sz="1800" b="0" i="0" u="none" strike="noStrike" dirty="0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D8D6FD-D940-23A9-7941-37CAFCB94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2892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81D7-2622-9CAD-11E6-A1287EAB7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9EC1E-89D5-DA47-1253-469B9FA1C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73737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000" dirty="0" err="1"/>
              <a:t>Chambon</a:t>
            </a:r>
            <a:r>
              <a:rPr lang="en-US" sz="2000" dirty="0"/>
              <a:t>, P., </a:t>
            </a:r>
            <a:r>
              <a:rPr lang="en-US" sz="2000" dirty="0" err="1"/>
              <a:t>Bluethgen</a:t>
            </a:r>
            <a:r>
              <a:rPr lang="en-US" sz="2000" dirty="0"/>
              <a:t>, C., </a:t>
            </a:r>
            <a:r>
              <a:rPr lang="en-US" sz="2000" dirty="0" err="1"/>
              <a:t>Langlotz</a:t>
            </a:r>
            <a:r>
              <a:rPr lang="en-US" sz="2000" dirty="0"/>
              <a:t>, C. P., &amp; Chaudhari, A. (2022). Adapting pretrained vision-language foundational models to medical imaging domains.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Chollet, F., Wood, L., &amp;amp; Gupta, D. (2022, December 9). High-performance image generation using stable diffusion in KERASCV  </a:t>
            </a:r>
            <a:r>
              <a:rPr lang="en-US" sz="2000" dirty="0" err="1"/>
              <a:t>Tensorflow</a:t>
            </a:r>
            <a:r>
              <a:rPr lang="en-US" sz="2000" dirty="0"/>
              <a:t> Core. TensorFlow. Retrieved April 12, 2023.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CompVis</a:t>
            </a:r>
            <a:r>
              <a:rPr lang="en-US" sz="2000" dirty="0"/>
              <a:t>. (2022). Stable diffusion online. Stable Diffusion Online. Retrieved April 12, 2023.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Rombach</a:t>
            </a:r>
            <a:r>
              <a:rPr lang="en-US" sz="2000" dirty="0"/>
              <a:t>, R., </a:t>
            </a:r>
            <a:r>
              <a:rPr lang="en-US" sz="2000" dirty="0" err="1"/>
              <a:t>Blattmann</a:t>
            </a:r>
            <a:r>
              <a:rPr lang="en-US" sz="2000" dirty="0"/>
              <a:t>, A., Lorenz, D., </a:t>
            </a:r>
            <a:r>
              <a:rPr lang="en-US" sz="2000" dirty="0" err="1"/>
              <a:t>Esser</a:t>
            </a:r>
            <a:r>
              <a:rPr lang="en-US" sz="2000" dirty="0"/>
              <a:t>, P., &amp; </a:t>
            </a:r>
            <a:r>
              <a:rPr lang="en-US" sz="2000" dirty="0" err="1"/>
              <a:t>Ommer</a:t>
            </a:r>
            <a:r>
              <a:rPr lang="en-US" sz="2000" dirty="0"/>
              <a:t>, B. (2022). High-resolution image synthesis with latent diffusion models. In Proceedings of the IEEE/CVF Conference on Computer Vision and Pattern Recognition.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Blattmann</a:t>
            </a:r>
            <a:r>
              <a:rPr lang="en-US" sz="2000" dirty="0"/>
              <a:t>, A., </a:t>
            </a:r>
            <a:r>
              <a:rPr lang="en-US" sz="2000" dirty="0" err="1"/>
              <a:t>Rombach</a:t>
            </a:r>
            <a:r>
              <a:rPr lang="en-US" sz="2000" dirty="0"/>
              <a:t>, R., </a:t>
            </a:r>
            <a:r>
              <a:rPr lang="en-US" sz="2000" dirty="0" err="1"/>
              <a:t>Oktay</a:t>
            </a:r>
            <a:r>
              <a:rPr lang="en-US" sz="2000" dirty="0"/>
              <a:t>, K., Müller, J., &amp; </a:t>
            </a:r>
            <a:r>
              <a:rPr lang="en-US" sz="2000" dirty="0" err="1"/>
              <a:t>Ommer</a:t>
            </a:r>
            <a:r>
              <a:rPr lang="en-US" sz="2000" dirty="0"/>
              <a:t>, B. (2022). Retrieval-augmented diffusion models. Advances in Neural Information Processing Systems.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3E6DAC-EE57-C4A4-C4D1-287257315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455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E7DE30-A8A0-4552-5A97-829611821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AD8B13E4-7889-310B-807A-B39812F56B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0265460"/>
              </p:ext>
            </p:extLst>
          </p:nvPr>
        </p:nvGraphicFramePr>
        <p:xfrm>
          <a:off x="457200" y="1200150"/>
          <a:ext cx="8229600" cy="3394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63F9B-1701-DA65-7323-20BADDF06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066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4D3B1FD-C5F6-A50D-E7A2-3C2FCA279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Stable Diffusion 2.1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CCEEAA6-D58A-AC82-3AA9-688A86E5AF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6910280"/>
              </p:ext>
            </p:extLst>
          </p:nvPr>
        </p:nvGraphicFramePr>
        <p:xfrm>
          <a:off x="457203" y="1076327"/>
          <a:ext cx="4911210" cy="35182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D57643-AC59-ECBD-D5AB-7277D7CD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3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BB3EC0-0FCB-046F-8E6F-A0FF49B848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9940" y="1076327"/>
            <a:ext cx="3216860" cy="358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286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6BD367E-09E2-4A3B-D914-C69E10742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Stable Diffusion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B848596-B7BE-0A7D-2998-50DD559C1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1560634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High-resolution image synthesis</a:t>
            </a:r>
          </a:p>
          <a:p>
            <a:pPr>
              <a:lnSpc>
                <a:spcPct val="90000"/>
              </a:lnSpc>
            </a:pPr>
            <a:r>
              <a:rPr lang="en-US" dirty="0"/>
              <a:t>Text to image</a:t>
            </a:r>
          </a:p>
          <a:p>
            <a:pPr>
              <a:lnSpc>
                <a:spcPct val="90000"/>
              </a:lnSpc>
            </a:pPr>
            <a:r>
              <a:rPr lang="en-US" dirty="0"/>
              <a:t>Text to video</a:t>
            </a:r>
          </a:p>
          <a:p>
            <a:pPr>
              <a:lnSpc>
                <a:spcPct val="90000"/>
              </a:lnSpc>
            </a:pPr>
            <a:r>
              <a:rPr lang="en-US" dirty="0"/>
              <a:t>Image to image</a:t>
            </a:r>
          </a:p>
          <a:p>
            <a:pPr>
              <a:lnSpc>
                <a:spcPct val="90000"/>
              </a:lnSpc>
            </a:pPr>
            <a:r>
              <a:rPr lang="en-US" dirty="0"/>
              <a:t>Image to video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6E5CC5-0E9E-90FC-12B1-59FA6EFA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26734"/>
            <a:ext cx="2133600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FB0E020-FD70-774F-88AD-BC4F91F264AC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5925EBA-62EB-BB2E-EC4E-3A5AB7D82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4296" y="2938438"/>
            <a:ext cx="8352504" cy="1670499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4031056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56900-3AA7-977F-B4E1-BED89F67C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Problem statement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94B1E8-2396-3CF2-B4B5-765E8413D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26734"/>
            <a:ext cx="2133600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FB0E020-FD70-774F-88AD-BC4F91F264AC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B8FF4C-7215-EF35-956F-FF96E3EE7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4296" y="1200150"/>
            <a:ext cx="8352504" cy="3385101"/>
          </a:xfrm>
        </p:spPr>
        <p:txBody>
          <a:bodyPr>
            <a:normAutofit/>
          </a:bodyPr>
          <a:lstStyle/>
          <a:p>
            <a:r>
              <a:rPr lang="en-US" dirty="0"/>
              <a:t>If Stable Diffusion models can accurately produce medically realistic images of observable abnormalities, rare diseases and clinically relevant features.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227508-79DF-1DF8-E752-E6E76A51D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7750" y="2632916"/>
            <a:ext cx="4594115" cy="2150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77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8645-498A-F98A-14DB-01608EBEB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1100" b="1" i="0" u="none" strike="noStrike" kern="1200" cap="all" spc="200" normalizeH="0" baseline="0" noProof="0" dirty="0">
                <a:ln>
                  <a:noFill/>
                </a:ln>
                <a:solidFill>
                  <a:srgbClr val="B9975B"/>
                </a:solidFill>
                <a:effectLst/>
                <a:uLnTx/>
                <a:uFillTx/>
                <a:latin typeface="Palatino Linotype"/>
                <a:ea typeface="+mj-ea"/>
              </a:rPr>
              <a:t>Peer reviewed article</a:t>
            </a:r>
            <a:br>
              <a:rPr kumimoji="0" lang="en-US" sz="1100" b="0" i="0" u="none" strike="noStrike" kern="1200" cap="all" spc="200" normalizeH="0" baseline="0" noProof="0" dirty="0">
                <a:ln>
                  <a:noFill/>
                </a:ln>
                <a:solidFill>
                  <a:srgbClr val="B9975B"/>
                </a:solidFill>
                <a:effectLst/>
                <a:uLnTx/>
                <a:uFillTx/>
                <a:latin typeface="Palatino Linotype"/>
                <a:ea typeface="+mj-ea"/>
              </a:rPr>
            </a:br>
            <a:r>
              <a:rPr kumimoji="0" lang="en-US" sz="1100" b="0" i="0" u="none" strike="noStrike" kern="1200" cap="all" spc="200" normalizeH="0" baseline="0" noProof="0" dirty="0">
                <a:ln>
                  <a:noFill/>
                </a:ln>
                <a:solidFill>
                  <a:srgbClr val="B9975B"/>
                </a:solidFill>
                <a:effectLst/>
                <a:uLnTx/>
                <a:uFillTx/>
                <a:latin typeface="Palatino Linotype"/>
                <a:ea typeface="+mj-ea"/>
              </a:rPr>
              <a:t> Adapting Pretrained Vision-Language Foundational Models to Medical Imaging Domains 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AD77D7-5DDD-877E-DC38-967EA5BA3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63229"/>
            <a:ext cx="8229600" cy="1191696"/>
          </a:xfrm>
        </p:spPr>
        <p:txBody>
          <a:bodyPr>
            <a:normAutofit fontScale="92500" lnSpcReduction="10000"/>
          </a:bodyPr>
          <a:lstStyle/>
          <a:p>
            <a:r>
              <a:rPr lang="en-US" sz="2500" dirty="0"/>
              <a:t>First study to look at latent diffusion modeling for generating medical images. </a:t>
            </a:r>
          </a:p>
          <a:p>
            <a:r>
              <a:rPr lang="en-US" sz="2500" dirty="0"/>
              <a:t>Chest X-Ray’s (CXR’s) most common imaging modality </a:t>
            </a:r>
          </a:p>
          <a:p>
            <a:endParaRPr lang="en-US" sz="2300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369659-D755-CEC3-288C-22FEB2E8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43C877C-25D4-5F0D-DE89-F5F4EDC4EF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506242"/>
              </p:ext>
            </p:extLst>
          </p:nvPr>
        </p:nvGraphicFramePr>
        <p:xfrm>
          <a:off x="338418" y="2018162"/>
          <a:ext cx="8467164" cy="142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15D9AD3-B43E-E52B-EEAD-CFA0A39F416A}"/>
              </a:ext>
            </a:extLst>
          </p:cNvPr>
          <p:cNvSpPr txBox="1">
            <a:spLocks/>
          </p:cNvSpPr>
          <p:nvPr/>
        </p:nvSpPr>
        <p:spPr>
          <a:xfrm>
            <a:off x="457200" y="3285266"/>
            <a:ext cx="8229600" cy="15168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accent1"/>
                </a:solidFill>
                <a:latin typeface="Palatino Linotype"/>
                <a:ea typeface="+mn-ea"/>
                <a:cs typeface="Palatino Linotype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accent1"/>
                </a:solidFill>
                <a:latin typeface="Palatino Linotype"/>
                <a:ea typeface="+mn-ea"/>
                <a:cs typeface="Palatino Linotype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accent1"/>
                </a:solidFill>
                <a:latin typeface="Palatino Linotype"/>
                <a:ea typeface="+mn-ea"/>
                <a:cs typeface="Palatino Linotype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accent1"/>
                </a:solidFill>
                <a:latin typeface="Palatino Linotype"/>
                <a:ea typeface="+mn-ea"/>
                <a:cs typeface="Palatino Linotype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accent1"/>
                </a:solidFill>
                <a:latin typeface="Palatino Linotype"/>
                <a:ea typeface="+mn-ea"/>
                <a:cs typeface="Palatino Linotyp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00" dirty="0"/>
              <a:t>Researchers found the U-Net tuning to be the most effective. </a:t>
            </a:r>
          </a:p>
          <a:p>
            <a:r>
              <a:rPr lang="en-US" sz="2300" dirty="0"/>
              <a:t>Overall, they found that medical diagnostic features were well preserved when generating realistic medical images. </a:t>
            </a:r>
          </a:p>
        </p:txBody>
      </p:sp>
    </p:spTree>
    <p:extLst>
      <p:ext uri="{BB962C8B-B14F-4D97-AF65-F5344CB8AC3E}">
        <p14:creationId xmlns:p14="http://schemas.microsoft.com/office/powerpoint/2010/main" val="432430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6BC21-EA98-6787-3C82-C04DDC412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1100" b="1" i="0" u="none" strike="noStrike" kern="1200" cap="all" spc="200" normalizeH="0" baseline="0" noProof="0" dirty="0">
                <a:ln>
                  <a:noFill/>
                </a:ln>
                <a:solidFill>
                  <a:srgbClr val="B9975B"/>
                </a:solidFill>
                <a:effectLst/>
                <a:uLnTx/>
                <a:uFillTx/>
                <a:latin typeface="Palatino Linotype"/>
                <a:ea typeface="+mj-ea"/>
              </a:rPr>
              <a:t>Peer reviewed article</a:t>
            </a:r>
            <a:br>
              <a:rPr kumimoji="0" lang="en-US" sz="1100" b="0" i="0" u="none" strike="noStrike" kern="1200" cap="all" spc="200" normalizeH="0" baseline="0" noProof="0" dirty="0">
                <a:ln>
                  <a:noFill/>
                </a:ln>
                <a:solidFill>
                  <a:srgbClr val="B9975B"/>
                </a:solidFill>
                <a:effectLst/>
                <a:uLnTx/>
                <a:uFillTx/>
                <a:latin typeface="Palatino Linotype"/>
                <a:ea typeface="+mj-ea"/>
              </a:rPr>
            </a:br>
            <a:r>
              <a:rPr kumimoji="0" lang="en-US" sz="1100" b="0" i="0" u="none" strike="noStrike" kern="1200" cap="all" spc="200" normalizeH="0" baseline="0" noProof="0" dirty="0">
                <a:ln>
                  <a:noFill/>
                </a:ln>
                <a:solidFill>
                  <a:srgbClr val="B9975B"/>
                </a:solidFill>
                <a:effectLst/>
                <a:uLnTx/>
                <a:uFillTx/>
                <a:latin typeface="Palatino Linotype"/>
                <a:ea typeface="+mj-ea"/>
              </a:rPr>
              <a:t> Adapting Pretrained Vision-Language Foundational Models to Medical Imaging Domains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E10AEA-8992-0C27-FBE4-DC3F297CEB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LIMITATIONS	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9675AD-5B4E-6A34-884E-1E15229E1B2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Questionable accuracy measures to assess clinical correctness</a:t>
            </a:r>
          </a:p>
          <a:p>
            <a:r>
              <a:rPr lang="en-US" dirty="0"/>
              <a:t>Low diversity in images generated</a:t>
            </a:r>
          </a:p>
          <a:p>
            <a:r>
              <a:rPr lang="en-US" dirty="0"/>
              <a:t>Text prompts do not fully correspond with words used in the clinical setting.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C37A0C0-8745-2112-A05C-F0A2D240EE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94AF729-1956-B8CB-9E12-0983D4D58C7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Image generation can extend to a wide range of abnormalities. </a:t>
            </a:r>
          </a:p>
          <a:p>
            <a:r>
              <a:rPr lang="en-US" dirty="0"/>
              <a:t>The ability to combine abnormalities (comorbidity). </a:t>
            </a:r>
          </a:p>
          <a:p>
            <a:r>
              <a:rPr lang="en-US" dirty="0"/>
              <a:t>Models will be able to generate images for other body parts.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7B903D-8665-38F6-8A36-3FEFFFF6E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0E020-FD70-774F-88AD-BC4F91F264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92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9E971-85B6-3B15-16B4-369D15604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Process</a:t>
            </a:r>
          </a:p>
        </p:txBody>
      </p:sp>
      <p:pic>
        <p:nvPicPr>
          <p:cNvPr id="1026" name="Picture 2" descr="Diagram&#10;&#10;Description automatically generated">
            <a:extLst>
              <a:ext uri="{FF2B5EF4-FFF2-40B4-BE49-F238E27FC236}">
                <a16:creationId xmlns:a16="http://schemas.microsoft.com/office/drawing/2014/main" id="{E39F44F1-5922-29AE-A7E4-A7E3AFA3AA1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60471" y="1200151"/>
            <a:ext cx="6823058" cy="3394472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E981D9-EB45-305A-BE65-742A1021C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26734"/>
            <a:ext cx="2133600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FB0E020-FD70-774F-88AD-BC4F91F264AC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4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F0E74-8E29-7910-0827-A69DA579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Technical demo</a:t>
            </a:r>
          </a:p>
        </p:txBody>
      </p:sp>
      <p:pic>
        <p:nvPicPr>
          <p:cNvPr id="2050" name="Picture 2" descr="A collage of a person riding a horse&#10;&#10;Description automatically generated with medium confidence">
            <a:extLst>
              <a:ext uri="{FF2B5EF4-FFF2-40B4-BE49-F238E27FC236}">
                <a16:creationId xmlns:a16="http://schemas.microsoft.com/office/drawing/2014/main" id="{C166F737-6FC9-15FB-6BF9-4125F7C4C94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0" y="1652264"/>
            <a:ext cx="8229600" cy="2489847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E651D-2EE7-6EA9-97C2-34A42CEC2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26734"/>
            <a:ext cx="2133600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FB0E020-FD70-774F-88AD-BC4F91F264AC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0373"/>
      </p:ext>
    </p:extLst>
  </p:cSld>
  <p:clrMapOvr>
    <a:masterClrMapping/>
  </p:clrMapOvr>
</p:sld>
</file>

<file path=ppt/theme/theme1.xml><?xml version="1.0" encoding="utf-8"?>
<a:theme xmlns:a="http://schemas.openxmlformats.org/drawingml/2006/main" name="formal_presentation_powerpoint_16x9">
  <a:themeElements>
    <a:clrScheme name="Custom WM">
      <a:dk1>
        <a:sysClr val="windowText" lastClr="000000"/>
      </a:dk1>
      <a:lt1>
        <a:sysClr val="window" lastClr="FFFFFF"/>
      </a:lt1>
      <a:dk2>
        <a:srgbClr val="B9975B"/>
      </a:dk2>
      <a:lt2>
        <a:srgbClr val="EEECE1"/>
      </a:lt2>
      <a:accent1>
        <a:srgbClr val="115740"/>
      </a:accent1>
      <a:accent2>
        <a:srgbClr val="D0D3D4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6600"/>
      </a:hlink>
      <a:folHlink>
        <a:srgbClr val="0066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formal_presentation_powerpoint_16x9</Template>
  <TotalTime>1440</TotalTime>
  <Words>496</Words>
  <Application>Microsoft Office PowerPoint</Application>
  <PresentationFormat>On-screen Show (16:9)</PresentationFormat>
  <Paragraphs>96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Palatino Linotype</vt:lpstr>
      <vt:lpstr>formal_presentation_powerpoint_16x9</vt:lpstr>
      <vt:lpstr>Stable Diffusion</vt:lpstr>
      <vt:lpstr>overview</vt:lpstr>
      <vt:lpstr>Stable Diffusion 2.1</vt:lpstr>
      <vt:lpstr>What is Stable Diffusion</vt:lpstr>
      <vt:lpstr>Problem statement</vt:lpstr>
      <vt:lpstr>Peer reviewed article  Adapting Pretrained Vision-Language Foundational Models to Medical Imaging Domains </vt:lpstr>
      <vt:lpstr>Peer reviewed article  Adapting Pretrained Vision-Language Foundational Models to Medical Imaging Domains </vt:lpstr>
      <vt:lpstr>Process</vt:lpstr>
      <vt:lpstr>Technical demo</vt:lpstr>
      <vt:lpstr>ethical concerns</vt:lpstr>
      <vt:lpstr>What's Next?</vt:lpstr>
      <vt:lpstr>Questions?</vt:lpstr>
      <vt:lpstr>Video Demonstration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Stable Diffusion</dc:title>
  <dc:creator>Barlow, Kylah</dc:creator>
  <cp:lastModifiedBy>Barlow, Kylah</cp:lastModifiedBy>
  <cp:revision>20</cp:revision>
  <dcterms:created xsi:type="dcterms:W3CDTF">2023-04-10T15:25:52Z</dcterms:created>
  <dcterms:modified xsi:type="dcterms:W3CDTF">2023-04-12T14:13:42Z</dcterms:modified>
</cp:coreProperties>
</file>

<file path=docProps/thumbnail.jpeg>
</file>